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el-Gitter"/>
        <w:tblW w:w="9779" w:type="dxa"/>
        <w:tblLayout w:type="fixed"/>
        <w:tblCellMar>
          <w:left w:w="0" w:type="dxa"/>
          <w:right w:w="0" w:type="dxa"/>
        </w:tblCellMar>
        <w:tblLook w:val="04A0" w:firstRow="1" w:lastRow="0" w:firstColumn="1" w:lastColumn="0" w:noHBand="0" w:noVBand="1"/>
        <w:tblCaption w:val="FrontpageTable"/>
        <w:tblDescription w:val="#LayoutTable"/>
      </w:tblPr>
      <w:tblGrid>
        <w:gridCol w:w="2954"/>
        <w:gridCol w:w="462"/>
        <w:gridCol w:w="2953"/>
        <w:gridCol w:w="462"/>
        <w:gridCol w:w="2948"/>
      </w:tblGrid>
      <w:tr w:rsidR="00B1609B" w:rsidRPr="000F4B9C" w14:paraId="30220F7E" w14:textId="77777777" w:rsidTr="00B1609B">
        <w:trPr>
          <w:trHeight w:hRule="exact" w:val="1417"/>
        </w:trPr>
        <w:tc>
          <w:tcPr>
            <w:tcW w:w="2954" w:type="dxa"/>
            <w:tcBorders>
              <w:top w:val="nil"/>
              <w:left w:val="nil"/>
              <w:bottom w:val="nil"/>
              <w:right w:val="nil"/>
            </w:tcBorders>
          </w:tcPr>
          <w:p w14:paraId="3AA8E602" w14:textId="25707B4C" w:rsidR="00B1609B" w:rsidRPr="00CC1135" w:rsidRDefault="00400E1F" w:rsidP="00B1609B">
            <w:pPr>
              <w:pStyle w:val="Normaludenafstand"/>
              <w:rPr>
                <w:color w:val="000000"/>
              </w:rPr>
            </w:pPr>
            <w:r>
              <w:rPr>
                <w:noProof/>
                <w:color w:val="000000"/>
              </w:rPr>
              <w:drawing>
                <wp:inline distT="0" distB="0" distL="0" distR="0" wp14:anchorId="6736E15B" wp14:editId="234EFD15">
                  <wp:extent cx="981212" cy="895475"/>
                  <wp:effectExtent l="0" t="0" r="9525" b="0"/>
                  <wp:docPr id="1628806247" name="Billede 1" descr="Et billede, der indeholder Font/skrifttype, Grafik, skærmbillede, symbol&#10;&#10;AI-genereret indhold kan være ukorrek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806247" name="Billede 1" descr="Et billede, der indeholder Font/skrifttype, Grafik, skærmbillede, symbol&#10;&#10;AI-genereret indhold kan være ukorrekt."/>
                          <pic:cNvPicPr/>
                        </pic:nvPicPr>
                        <pic:blipFill>
                          <a:blip r:embed="rId11"/>
                          <a:stretch>
                            <a:fillRect/>
                          </a:stretch>
                        </pic:blipFill>
                        <pic:spPr>
                          <a:xfrm>
                            <a:off x="0" y="0"/>
                            <a:ext cx="981212" cy="895475"/>
                          </a:xfrm>
                          <a:prstGeom prst="rect">
                            <a:avLst/>
                          </a:prstGeom>
                        </pic:spPr>
                      </pic:pic>
                    </a:graphicData>
                  </a:graphic>
                </wp:inline>
              </w:drawing>
            </w:r>
          </w:p>
        </w:tc>
        <w:tc>
          <w:tcPr>
            <w:tcW w:w="462" w:type="dxa"/>
            <w:tcBorders>
              <w:top w:val="nil"/>
              <w:left w:val="nil"/>
              <w:bottom w:val="nil"/>
              <w:right w:val="nil"/>
            </w:tcBorders>
          </w:tcPr>
          <w:p w14:paraId="7C8CA02F" w14:textId="77777777" w:rsidR="00B1609B" w:rsidRPr="00CC1135" w:rsidRDefault="00B1609B" w:rsidP="00B1609B">
            <w:pPr>
              <w:pStyle w:val="Normaludenafstand"/>
              <w:rPr>
                <w:color w:val="000000"/>
              </w:rPr>
            </w:pPr>
          </w:p>
        </w:tc>
        <w:tc>
          <w:tcPr>
            <w:tcW w:w="2953" w:type="dxa"/>
            <w:tcBorders>
              <w:top w:val="nil"/>
              <w:left w:val="nil"/>
              <w:bottom w:val="nil"/>
              <w:right w:val="nil"/>
            </w:tcBorders>
          </w:tcPr>
          <w:p w14:paraId="39EA1386" w14:textId="29F37C36" w:rsidR="00B1609B" w:rsidRPr="00CC1135" w:rsidRDefault="00B1609B" w:rsidP="00DF06AA">
            <w:pPr>
              <w:pStyle w:val="Normaludenafstand"/>
              <w:jc w:val="center"/>
              <w:rPr>
                <w:color w:val="000000"/>
              </w:rPr>
            </w:pPr>
          </w:p>
        </w:tc>
        <w:tc>
          <w:tcPr>
            <w:tcW w:w="462" w:type="dxa"/>
            <w:tcBorders>
              <w:top w:val="nil"/>
              <w:left w:val="nil"/>
              <w:bottom w:val="nil"/>
              <w:right w:val="nil"/>
            </w:tcBorders>
          </w:tcPr>
          <w:p w14:paraId="63FBDD9C" w14:textId="77777777" w:rsidR="00B1609B" w:rsidRPr="00CC1135" w:rsidRDefault="00B1609B" w:rsidP="00B1609B">
            <w:pPr>
              <w:pStyle w:val="Normaludenafstand"/>
              <w:rPr>
                <w:color w:val="000000"/>
              </w:rPr>
            </w:pPr>
          </w:p>
        </w:tc>
        <w:tc>
          <w:tcPr>
            <w:tcW w:w="2948" w:type="dxa"/>
            <w:tcBorders>
              <w:top w:val="nil"/>
              <w:left w:val="nil"/>
              <w:bottom w:val="nil"/>
              <w:right w:val="nil"/>
            </w:tcBorders>
          </w:tcPr>
          <w:p w14:paraId="50719305" w14:textId="1786D058" w:rsidR="00B1609B" w:rsidRDefault="00B1609B" w:rsidP="00DF06AA">
            <w:pPr>
              <w:pStyle w:val="Normaludenafstand"/>
              <w:jc w:val="right"/>
            </w:pPr>
          </w:p>
        </w:tc>
      </w:tr>
    </w:tbl>
    <w:p w14:paraId="25B92519" w14:textId="77777777" w:rsidR="00DF06AA" w:rsidRPr="00DF06AA" w:rsidRDefault="00DF06AA" w:rsidP="00DF06AA">
      <w:pPr>
        <w:spacing w:after="0" w:line="240" w:lineRule="auto"/>
        <w:rPr>
          <w:sz w:val="2"/>
          <w:szCs w:val="2"/>
        </w:rPr>
      </w:pPr>
    </w:p>
    <w:tbl>
      <w:tblPr>
        <w:tblStyle w:val="Tabel-Gitter"/>
        <w:tblW w:w="7377" w:type="dxa"/>
        <w:tblLayout w:type="fixed"/>
        <w:tblCellMar>
          <w:left w:w="0" w:type="dxa"/>
          <w:right w:w="0" w:type="dxa"/>
        </w:tblCellMar>
        <w:tblLook w:val="04A0" w:firstRow="1" w:lastRow="0" w:firstColumn="1" w:lastColumn="0" w:noHBand="0" w:noVBand="1"/>
        <w:tblCaption w:val="FrontpageTable"/>
        <w:tblDescription w:val="#LayoutTable"/>
      </w:tblPr>
      <w:tblGrid>
        <w:gridCol w:w="7377"/>
      </w:tblGrid>
      <w:tr w:rsidR="00554600" w:rsidRPr="000F4B9C" w14:paraId="6902373B" w14:textId="77777777" w:rsidTr="00DF06AA">
        <w:trPr>
          <w:trHeight w:hRule="exact" w:val="12246"/>
        </w:trPr>
        <w:tc>
          <w:tcPr>
            <w:tcW w:w="7377" w:type="dxa"/>
            <w:tcBorders>
              <w:top w:val="nil"/>
              <w:left w:val="nil"/>
              <w:bottom w:val="nil"/>
              <w:right w:val="nil"/>
            </w:tcBorders>
            <w:tcMar>
              <w:top w:w="284" w:type="dxa"/>
            </w:tcMar>
          </w:tcPr>
          <w:p w14:paraId="4AD0FF22" w14:textId="77777777" w:rsidR="00554600" w:rsidRDefault="000C2840" w:rsidP="00B9134E">
            <w:pPr>
              <w:pStyle w:val="Forsideemne"/>
              <w:rPr>
                <w:b/>
              </w:rPr>
            </w:pPr>
            <w:bookmarkStart w:id="0" w:name="Forsidetabel" w:colFirst="0" w:colLast="0"/>
            <w:r>
              <w:t>Klinisk retningslinje</w:t>
            </w:r>
          </w:p>
          <w:p w14:paraId="63C102EA" w14:textId="3D9CEA2F" w:rsidR="00AD72FA" w:rsidRDefault="00400E1F" w:rsidP="00400E1F">
            <w:pPr>
              <w:pStyle w:val="Forsidetitel"/>
            </w:pPr>
            <w:bookmarkStart w:id="1" w:name="Start"/>
            <w:r w:rsidRPr="00400E1F">
              <w:t xml:space="preserve">Opfølgning efter onkologisk behandling af lokaliseret </w:t>
            </w:r>
            <w:proofErr w:type="spellStart"/>
            <w:r w:rsidRPr="00400E1F">
              <w:t>analcancer</w:t>
            </w:r>
            <w:proofErr w:type="spellEnd"/>
            <w:r w:rsidRPr="00400E1F">
              <w:t xml:space="preserve"> </w:t>
            </w:r>
            <w:bookmarkEnd w:id="1"/>
          </w:p>
          <w:p w14:paraId="7E99B002" w14:textId="47056CEA" w:rsidR="00093C0E" w:rsidRPr="00093C0E" w:rsidRDefault="00400E1F" w:rsidP="00093C0E">
            <w:pPr>
              <w:pStyle w:val="ForsideFagligtselskab"/>
            </w:pPr>
            <w:r>
              <w:t>DACG</w:t>
            </w:r>
          </w:p>
        </w:tc>
      </w:tr>
      <w:bookmarkEnd w:id="0"/>
    </w:tbl>
    <w:p w14:paraId="150DD20A" w14:textId="77777777" w:rsidR="00554600" w:rsidRPr="000C4270" w:rsidRDefault="00554600" w:rsidP="00D03F26">
      <w:pPr>
        <w:spacing w:after="0" w:line="20" w:lineRule="exact"/>
        <w:rPr>
          <w:sz w:val="2"/>
          <w:szCs w:val="2"/>
        </w:rPr>
      </w:pPr>
    </w:p>
    <w:p w14:paraId="4E3F89EC" w14:textId="77777777" w:rsidR="00554600" w:rsidRPr="000C4270" w:rsidRDefault="00554600" w:rsidP="00D03F26">
      <w:pPr>
        <w:tabs>
          <w:tab w:val="left" w:pos="6970"/>
        </w:tabs>
        <w:spacing w:after="0" w:line="20" w:lineRule="exact"/>
        <w:rPr>
          <w:sz w:val="2"/>
          <w:szCs w:val="2"/>
        </w:rPr>
        <w:sectPr w:rsidR="00554600" w:rsidRPr="000C4270" w:rsidSect="00020A03">
          <w:headerReference w:type="even" r:id="rId12"/>
          <w:headerReference w:type="default" r:id="rId13"/>
          <w:headerReference w:type="first" r:id="rId14"/>
          <w:footerReference w:type="first" r:id="rId15"/>
          <w:pgSz w:w="11906" w:h="16838" w:code="9"/>
          <w:pgMar w:top="714" w:right="1418" w:bottom="1077" w:left="1418" w:header="284" w:footer="584" w:gutter="0"/>
          <w:pgNumType w:start="1"/>
          <w:cols w:space="708"/>
          <w:titlePg/>
          <w:docGrid w:linePitch="360"/>
        </w:sectPr>
      </w:pPr>
    </w:p>
    <w:tbl>
      <w:tblPr>
        <w:tblStyle w:val="Tabel-Gitter"/>
        <w:tblpPr w:leftFromText="142" w:rightFromText="142" w:tblpYSpec="bottom"/>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245"/>
      </w:tblGrid>
      <w:tr w:rsidR="005D029E" w14:paraId="31F82F2A" w14:textId="77777777" w:rsidTr="00340943">
        <w:tc>
          <w:tcPr>
            <w:tcW w:w="5245" w:type="dxa"/>
            <w:tcBorders>
              <w:bottom w:val="single" w:sz="12" w:space="0" w:color="000000" w:themeColor="text1"/>
            </w:tcBorders>
            <w:tcMar>
              <w:bottom w:w="567" w:type="dxa"/>
            </w:tcMar>
          </w:tcPr>
          <w:p w14:paraId="769AF6BA" w14:textId="77777777" w:rsidR="005D029E" w:rsidRDefault="005D029E" w:rsidP="00340943">
            <w:pPr>
              <w:pStyle w:val="Normaludenafstand"/>
            </w:pPr>
            <w:r>
              <w:rPr>
                <w:noProof/>
              </w:rPr>
              <w:lastRenderedPageBreak/>
              <w:drawing>
                <wp:inline distT="0" distB="0" distL="0" distR="0" wp14:anchorId="596258F3" wp14:editId="2CFB4FD3">
                  <wp:extent cx="2079095" cy="355180"/>
                  <wp:effectExtent l="0" t="0" r="0" b="6985"/>
                  <wp:docPr id="1042158943" name="Billede 1042158943" descr="Sundhedsvæsenets Kvalitetsinstitu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2158943" name="Billede 1042158943" descr="Sundhedsvæsenets Kvalitetsinstitut logo"/>
                          <pic:cNvPicPr>
                            <a:picLocks noChangeAspect="1" noChangeArrowheads="1"/>
                          </pic:cNvPicPr>
                        </pic:nvPicPr>
                        <pic:blipFill rotWithShape="1">
                          <a:blip r:embed="rId16">
                            <a:extLst>
                              <a:ext uri="{28A0092B-C50C-407E-A947-70E740481C1C}">
                                <a14:useLocalDpi xmlns:a14="http://schemas.microsoft.com/office/drawing/2010/main" val="0"/>
                              </a:ext>
                            </a:extLst>
                          </a:blip>
                          <a:srcRect l="3675" t="16801" b="17376"/>
                          <a:stretch/>
                        </pic:blipFill>
                        <pic:spPr bwMode="auto">
                          <a:xfrm>
                            <a:off x="0" y="0"/>
                            <a:ext cx="2080614" cy="355439"/>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5D029E" w14:paraId="602E7E16" w14:textId="77777777" w:rsidTr="00340943">
        <w:tc>
          <w:tcPr>
            <w:tcW w:w="5245" w:type="dxa"/>
            <w:tcBorders>
              <w:top w:val="single" w:sz="12" w:space="0" w:color="000000" w:themeColor="text1"/>
              <w:bottom w:val="single" w:sz="4" w:space="0" w:color="000000" w:themeColor="text1"/>
            </w:tcBorders>
            <w:tcMar>
              <w:top w:w="397" w:type="dxa"/>
              <w:bottom w:w="397" w:type="dxa"/>
            </w:tcMar>
          </w:tcPr>
          <w:p w14:paraId="19361FD3" w14:textId="594AF561" w:rsidR="000C2840" w:rsidRDefault="000C2840" w:rsidP="000C2840">
            <w:pPr>
              <w:pStyle w:val="Kolofonoverskrift"/>
              <w:framePr w:hSpace="0" w:wrap="auto" w:yAlign="inline"/>
              <w:spacing w:before="0"/>
              <w:suppressOverlap w:val="0"/>
            </w:pPr>
            <w:r w:rsidRPr="00340943">
              <w:t xml:space="preserve">Version </w:t>
            </w:r>
            <w:r w:rsidR="00400E1F">
              <w:t>3.0</w:t>
            </w:r>
          </w:p>
          <w:p w14:paraId="4C6F92A8" w14:textId="77777777" w:rsidR="00340943" w:rsidRDefault="00413EA5" w:rsidP="000C2840">
            <w:pPr>
              <w:pStyle w:val="Kolofonoverskrift"/>
              <w:framePr w:hSpace="0" w:wrap="auto" w:yAlign="inline"/>
              <w:suppressOverlap w:val="0"/>
            </w:pPr>
            <w:r>
              <w:t>Fagligt g</w:t>
            </w:r>
            <w:r w:rsidR="000C2840">
              <w:t>odkendt</w:t>
            </w:r>
          </w:p>
          <w:p w14:paraId="6F5A08ED" w14:textId="7D7ADA8B" w:rsidR="000C2840" w:rsidRDefault="00400E1F" w:rsidP="00340943">
            <w:pPr>
              <w:pStyle w:val="Kolofontekst"/>
            </w:pPr>
            <w:r>
              <w:t>05.03.2026</w:t>
            </w:r>
            <w:r w:rsidR="000C2840">
              <w:t xml:space="preserve"> </w:t>
            </w:r>
            <w:r>
              <w:t>[DACG]</w:t>
            </w:r>
          </w:p>
          <w:p w14:paraId="6C155A64" w14:textId="77777777" w:rsidR="000C2840" w:rsidRDefault="000C2840" w:rsidP="000C2840">
            <w:pPr>
              <w:pStyle w:val="Kolofonoverskrift"/>
              <w:framePr w:hSpace="0" w:wrap="auto" w:yAlign="inline"/>
              <w:suppressOverlap w:val="0"/>
            </w:pPr>
            <w:r>
              <w:t>Administrativ</w:t>
            </w:r>
            <w:r w:rsidR="00413EA5">
              <w:t>t</w:t>
            </w:r>
            <w:r>
              <w:t xml:space="preserve"> godkend</w:t>
            </w:r>
            <w:r w:rsidR="00413EA5">
              <w:t>t</w:t>
            </w:r>
          </w:p>
          <w:p w14:paraId="0A39968F" w14:textId="0B4EC4F6" w:rsidR="000C2840" w:rsidRDefault="00E337C4" w:rsidP="000C2840">
            <w:pPr>
              <w:pStyle w:val="Kolofontekst"/>
            </w:pPr>
            <w:r>
              <w:t>11.06.2026 (</w:t>
            </w:r>
            <w:r w:rsidR="000C2840">
              <w:t>SundK Retningslinjefunktionen)</w:t>
            </w:r>
          </w:p>
          <w:p w14:paraId="5E519289" w14:textId="77777777" w:rsidR="000C2840" w:rsidRPr="000C2840" w:rsidRDefault="002A3742" w:rsidP="000C2840">
            <w:pPr>
              <w:pStyle w:val="Kolofonoverskrift"/>
              <w:framePr w:hSpace="0" w:wrap="auto" w:yAlign="inline"/>
              <w:suppressOverlap w:val="0"/>
            </w:pPr>
            <w:r>
              <w:t>Planlagt o</w:t>
            </w:r>
            <w:r w:rsidR="000C2840">
              <w:t>pdatering</w:t>
            </w:r>
          </w:p>
          <w:p w14:paraId="5E6317BB" w14:textId="38F6A027" w:rsidR="00F3097B" w:rsidRPr="00F3097B" w:rsidRDefault="00400E1F" w:rsidP="00340943">
            <w:pPr>
              <w:pStyle w:val="Kolofontekst"/>
            </w:pPr>
            <w:r>
              <w:t>01.03.</w:t>
            </w:r>
            <w:r w:rsidR="00F3097B">
              <w:t>2029</w:t>
            </w:r>
          </w:p>
          <w:p w14:paraId="22A20D44" w14:textId="77777777" w:rsidR="00340943" w:rsidRDefault="000C2840" w:rsidP="000C2840">
            <w:pPr>
              <w:pStyle w:val="Kolofonoverskrift"/>
              <w:framePr w:hSpace="0" w:wrap="auto" w:yAlign="inline"/>
              <w:suppressOverlap w:val="0"/>
            </w:pPr>
            <w:r>
              <w:t>Indeksering</w:t>
            </w:r>
          </w:p>
          <w:p w14:paraId="3DE39DEE" w14:textId="60E26363" w:rsidR="00340943" w:rsidRDefault="00400E1F" w:rsidP="000C2840">
            <w:pPr>
              <w:pStyle w:val="Kolofontekst"/>
            </w:pPr>
            <w:r>
              <w:t xml:space="preserve">DACG, </w:t>
            </w:r>
            <w:proofErr w:type="spellStart"/>
            <w:r>
              <w:t>Analcancer</w:t>
            </w:r>
            <w:proofErr w:type="spellEnd"/>
            <w:r>
              <w:t>, Opfølgning</w:t>
            </w:r>
          </w:p>
        </w:tc>
      </w:tr>
    </w:tbl>
    <w:sdt>
      <w:sdtPr>
        <w:rPr>
          <w:sz w:val="2"/>
          <w:szCs w:val="2"/>
        </w:rPr>
        <w:id w:val="-2135931575"/>
        <w:lock w:val="sdtContentLocked"/>
        <w:placeholder>
          <w:docPart w:val="487BEE904E31454081F0C451ECB179D8"/>
        </w:placeholder>
        <w:group/>
      </w:sdtPr>
      <w:sdtEndPr/>
      <w:sdtContent>
        <w:p w14:paraId="72A80EE5" w14:textId="77777777" w:rsidR="005D029E" w:rsidRPr="00340943" w:rsidRDefault="005D029E" w:rsidP="00340943">
          <w:pPr>
            <w:pStyle w:val="Normaludenafstand"/>
            <w:spacing w:line="240" w:lineRule="auto"/>
            <w:rPr>
              <w:sz w:val="2"/>
              <w:szCs w:val="2"/>
            </w:rPr>
          </w:pPr>
        </w:p>
        <w:p w14:paraId="34505F87" w14:textId="77777777" w:rsidR="005D029E" w:rsidRPr="00340943" w:rsidRDefault="00401B9A" w:rsidP="00340943">
          <w:pPr>
            <w:pStyle w:val="Normaludenafstand"/>
            <w:spacing w:line="240" w:lineRule="auto"/>
            <w:rPr>
              <w:sz w:val="2"/>
              <w:szCs w:val="2"/>
            </w:rPr>
            <w:sectPr w:rsidR="005D029E" w:rsidRPr="00340943" w:rsidSect="00247480">
              <w:headerReference w:type="default" r:id="rId17"/>
              <w:footerReference w:type="default" r:id="rId18"/>
              <w:pgSz w:w="11906" w:h="16838" w:code="9"/>
              <w:pgMar w:top="1928" w:right="1418" w:bottom="680" w:left="1418" w:header="680" w:footer="340" w:gutter="0"/>
              <w:cols w:space="708"/>
              <w:docGrid w:linePitch="360"/>
            </w:sectPr>
          </w:pPr>
        </w:p>
      </w:sdtContent>
    </w:sdt>
    <w:sdt>
      <w:sdtPr>
        <w:rPr>
          <w:b/>
          <w:bCs/>
          <w:color w:val="auto"/>
          <w:sz w:val="20"/>
          <w:szCs w:val="20"/>
        </w:rPr>
        <w:id w:val="1835801755"/>
        <w:docPartObj>
          <w:docPartGallery w:val="Table of Contents"/>
          <w:docPartUnique/>
        </w:docPartObj>
      </w:sdtPr>
      <w:sdtEndPr>
        <w:rPr>
          <w:b w:val="0"/>
          <w:bCs w:val="0"/>
        </w:rPr>
      </w:sdtEndPr>
      <w:sdtContent>
        <w:p w14:paraId="0A6D8D19" w14:textId="77777777" w:rsidR="006E6530" w:rsidRDefault="006E6530">
          <w:pPr>
            <w:pStyle w:val="Overskrift"/>
          </w:pPr>
          <w:r>
            <w:t>Indhold</w:t>
          </w:r>
        </w:p>
        <w:p w14:paraId="38BD0943" w14:textId="4656FAF8" w:rsidR="002F17E7" w:rsidRDefault="006E6530">
          <w:pPr>
            <w:pStyle w:val="Indholdsfortegnelse1"/>
            <w:rPr>
              <w:rFonts w:eastAsiaTheme="minorEastAsia"/>
              <w:kern w:val="2"/>
              <w:szCs w:val="24"/>
              <w:lang w:eastAsia="da-DK"/>
              <w14:ligatures w14:val="standardContextual"/>
            </w:rPr>
          </w:pPr>
          <w:r>
            <w:fldChar w:fldCharType="begin"/>
          </w:r>
          <w:r>
            <w:instrText xml:space="preserve"> TOC \o "1-</w:instrText>
          </w:r>
          <w:r w:rsidR="00CC1135">
            <w:instrText>2</w:instrText>
          </w:r>
          <w:r>
            <w:instrText xml:space="preserve">" \h \z \u </w:instrText>
          </w:r>
          <w:r>
            <w:fldChar w:fldCharType="separate"/>
          </w:r>
          <w:hyperlink w:anchor="_Toc225756719" w:history="1">
            <w:r w:rsidR="002F17E7" w:rsidRPr="00E4561D">
              <w:rPr>
                <w:rStyle w:val="Hyperlink"/>
              </w:rPr>
              <w:t>1.</w:t>
            </w:r>
            <w:r w:rsidR="002F17E7">
              <w:rPr>
                <w:rFonts w:eastAsiaTheme="minorEastAsia"/>
                <w:kern w:val="2"/>
                <w:szCs w:val="24"/>
                <w:lang w:eastAsia="da-DK"/>
                <w14:ligatures w14:val="standardContextual"/>
              </w:rPr>
              <w:tab/>
            </w:r>
            <w:r w:rsidR="002F17E7" w:rsidRPr="00E4561D">
              <w:rPr>
                <w:rStyle w:val="Hyperlink"/>
              </w:rPr>
              <w:t>Nyt siden sidst (ændringslog)</w:t>
            </w:r>
            <w:r w:rsidR="002F17E7">
              <w:rPr>
                <w:webHidden/>
              </w:rPr>
              <w:tab/>
            </w:r>
            <w:r w:rsidR="002F17E7">
              <w:rPr>
                <w:webHidden/>
              </w:rPr>
              <w:fldChar w:fldCharType="begin"/>
            </w:r>
            <w:r w:rsidR="002F17E7">
              <w:rPr>
                <w:webHidden/>
              </w:rPr>
              <w:instrText xml:space="preserve"> PAGEREF _Toc225756719 \h </w:instrText>
            </w:r>
            <w:r w:rsidR="002F17E7">
              <w:rPr>
                <w:webHidden/>
              </w:rPr>
            </w:r>
            <w:r w:rsidR="002F17E7">
              <w:rPr>
                <w:webHidden/>
              </w:rPr>
              <w:fldChar w:fldCharType="separate"/>
            </w:r>
            <w:r w:rsidR="00C86C8F">
              <w:rPr>
                <w:webHidden/>
              </w:rPr>
              <w:t>4</w:t>
            </w:r>
            <w:r w:rsidR="002F17E7">
              <w:rPr>
                <w:webHidden/>
              </w:rPr>
              <w:fldChar w:fldCharType="end"/>
            </w:r>
          </w:hyperlink>
        </w:p>
        <w:p w14:paraId="47191360" w14:textId="252BFBD8" w:rsidR="002F17E7" w:rsidRDefault="002F17E7">
          <w:pPr>
            <w:pStyle w:val="Indholdsfortegnelse1"/>
            <w:rPr>
              <w:rFonts w:eastAsiaTheme="minorEastAsia"/>
              <w:kern w:val="2"/>
              <w:szCs w:val="24"/>
              <w:lang w:eastAsia="da-DK"/>
              <w14:ligatures w14:val="standardContextual"/>
            </w:rPr>
          </w:pPr>
          <w:hyperlink w:anchor="_Toc225756720" w:history="1">
            <w:r w:rsidRPr="00E4561D">
              <w:rPr>
                <w:rStyle w:val="Hyperlink"/>
              </w:rPr>
              <w:t>2.</w:t>
            </w:r>
            <w:r>
              <w:rPr>
                <w:rFonts w:eastAsiaTheme="minorEastAsia"/>
                <w:kern w:val="2"/>
                <w:szCs w:val="24"/>
                <w:lang w:eastAsia="da-DK"/>
                <w14:ligatures w14:val="standardContextual"/>
              </w:rPr>
              <w:tab/>
            </w:r>
            <w:r w:rsidRPr="00E4561D">
              <w:rPr>
                <w:rStyle w:val="Hyperlink"/>
              </w:rPr>
              <w:t>Anbefalinger (centrale budskaber)</w:t>
            </w:r>
            <w:r>
              <w:rPr>
                <w:webHidden/>
              </w:rPr>
              <w:tab/>
            </w:r>
            <w:r>
              <w:rPr>
                <w:webHidden/>
              </w:rPr>
              <w:fldChar w:fldCharType="begin"/>
            </w:r>
            <w:r>
              <w:rPr>
                <w:webHidden/>
              </w:rPr>
              <w:instrText xml:space="preserve"> PAGEREF _Toc225756720 \h </w:instrText>
            </w:r>
            <w:r>
              <w:rPr>
                <w:webHidden/>
              </w:rPr>
            </w:r>
            <w:r>
              <w:rPr>
                <w:webHidden/>
              </w:rPr>
              <w:fldChar w:fldCharType="separate"/>
            </w:r>
            <w:r w:rsidR="00C86C8F">
              <w:rPr>
                <w:webHidden/>
              </w:rPr>
              <w:t>5</w:t>
            </w:r>
            <w:r>
              <w:rPr>
                <w:webHidden/>
              </w:rPr>
              <w:fldChar w:fldCharType="end"/>
            </w:r>
          </w:hyperlink>
        </w:p>
        <w:p w14:paraId="28092105" w14:textId="18E1AA99" w:rsidR="002F17E7" w:rsidRDefault="002F17E7">
          <w:pPr>
            <w:pStyle w:val="Indholdsfortegnelse2"/>
            <w:rPr>
              <w:rFonts w:eastAsiaTheme="minorEastAsia"/>
              <w:kern w:val="2"/>
              <w:sz w:val="24"/>
              <w:szCs w:val="24"/>
              <w:lang w:eastAsia="da-DK"/>
              <w14:ligatures w14:val="standardContextual"/>
            </w:rPr>
          </w:pPr>
          <w:hyperlink w:anchor="_Toc225756721" w:history="1">
            <w:r w:rsidRPr="00E4561D">
              <w:rPr>
                <w:rStyle w:val="Hyperlink"/>
              </w:rPr>
              <w:t>Opfølgning efter onkologisk behandling af analcancer</w:t>
            </w:r>
            <w:r>
              <w:rPr>
                <w:webHidden/>
              </w:rPr>
              <w:tab/>
            </w:r>
            <w:r>
              <w:rPr>
                <w:webHidden/>
              </w:rPr>
              <w:fldChar w:fldCharType="begin"/>
            </w:r>
            <w:r>
              <w:rPr>
                <w:webHidden/>
              </w:rPr>
              <w:instrText xml:space="preserve"> PAGEREF _Toc225756721 \h </w:instrText>
            </w:r>
            <w:r>
              <w:rPr>
                <w:webHidden/>
              </w:rPr>
            </w:r>
            <w:r>
              <w:rPr>
                <w:webHidden/>
              </w:rPr>
              <w:fldChar w:fldCharType="separate"/>
            </w:r>
            <w:r w:rsidR="00C86C8F">
              <w:rPr>
                <w:webHidden/>
              </w:rPr>
              <w:t>5</w:t>
            </w:r>
            <w:r>
              <w:rPr>
                <w:webHidden/>
              </w:rPr>
              <w:fldChar w:fldCharType="end"/>
            </w:r>
          </w:hyperlink>
        </w:p>
        <w:p w14:paraId="014479D0" w14:textId="39C53190" w:rsidR="002F17E7" w:rsidRDefault="002F17E7">
          <w:pPr>
            <w:pStyle w:val="Indholdsfortegnelse2"/>
            <w:rPr>
              <w:rFonts w:eastAsiaTheme="minorEastAsia"/>
              <w:kern w:val="2"/>
              <w:sz w:val="24"/>
              <w:szCs w:val="24"/>
              <w:lang w:eastAsia="da-DK"/>
              <w14:ligatures w14:val="standardContextual"/>
            </w:rPr>
          </w:pPr>
          <w:hyperlink w:anchor="_Toc225756722" w:history="1">
            <w:r w:rsidRPr="00E4561D">
              <w:rPr>
                <w:rStyle w:val="Hyperlink"/>
              </w:rPr>
              <w:t>Skema for responsevaluering</w:t>
            </w:r>
            <w:r>
              <w:rPr>
                <w:webHidden/>
              </w:rPr>
              <w:tab/>
            </w:r>
            <w:r>
              <w:rPr>
                <w:webHidden/>
              </w:rPr>
              <w:fldChar w:fldCharType="begin"/>
            </w:r>
            <w:r>
              <w:rPr>
                <w:webHidden/>
              </w:rPr>
              <w:instrText xml:space="preserve"> PAGEREF _Toc225756722 \h </w:instrText>
            </w:r>
            <w:r>
              <w:rPr>
                <w:webHidden/>
              </w:rPr>
            </w:r>
            <w:r>
              <w:rPr>
                <w:webHidden/>
              </w:rPr>
              <w:fldChar w:fldCharType="separate"/>
            </w:r>
            <w:r w:rsidR="00C86C8F">
              <w:rPr>
                <w:webHidden/>
              </w:rPr>
              <w:t>6</w:t>
            </w:r>
            <w:r>
              <w:rPr>
                <w:webHidden/>
              </w:rPr>
              <w:fldChar w:fldCharType="end"/>
            </w:r>
          </w:hyperlink>
        </w:p>
        <w:p w14:paraId="3B01CE7F" w14:textId="11EF0418" w:rsidR="002F17E7" w:rsidRDefault="002F17E7">
          <w:pPr>
            <w:pStyle w:val="Indholdsfortegnelse2"/>
            <w:rPr>
              <w:rFonts w:eastAsiaTheme="minorEastAsia"/>
              <w:kern w:val="2"/>
              <w:sz w:val="24"/>
              <w:szCs w:val="24"/>
              <w:lang w:eastAsia="da-DK"/>
              <w14:ligatures w14:val="standardContextual"/>
            </w:rPr>
          </w:pPr>
          <w:hyperlink w:anchor="_Toc225756723" w:history="1">
            <w:r w:rsidRPr="00E4561D">
              <w:rPr>
                <w:rStyle w:val="Hyperlink"/>
              </w:rPr>
              <w:t>Skema for opfølgning</w:t>
            </w:r>
            <w:r>
              <w:rPr>
                <w:webHidden/>
              </w:rPr>
              <w:tab/>
            </w:r>
            <w:r>
              <w:rPr>
                <w:webHidden/>
              </w:rPr>
              <w:fldChar w:fldCharType="begin"/>
            </w:r>
            <w:r>
              <w:rPr>
                <w:webHidden/>
              </w:rPr>
              <w:instrText xml:space="preserve"> PAGEREF _Toc225756723 \h </w:instrText>
            </w:r>
            <w:r>
              <w:rPr>
                <w:webHidden/>
              </w:rPr>
            </w:r>
            <w:r>
              <w:rPr>
                <w:webHidden/>
              </w:rPr>
              <w:fldChar w:fldCharType="separate"/>
            </w:r>
            <w:r w:rsidR="00C86C8F">
              <w:rPr>
                <w:webHidden/>
              </w:rPr>
              <w:t>6</w:t>
            </w:r>
            <w:r>
              <w:rPr>
                <w:webHidden/>
              </w:rPr>
              <w:fldChar w:fldCharType="end"/>
            </w:r>
          </w:hyperlink>
        </w:p>
        <w:p w14:paraId="4F5B9EE0" w14:textId="63D199B8" w:rsidR="002F17E7" w:rsidRDefault="002F17E7">
          <w:pPr>
            <w:pStyle w:val="Indholdsfortegnelse1"/>
            <w:rPr>
              <w:rFonts w:eastAsiaTheme="minorEastAsia"/>
              <w:kern w:val="2"/>
              <w:szCs w:val="24"/>
              <w:lang w:eastAsia="da-DK"/>
              <w14:ligatures w14:val="standardContextual"/>
            </w:rPr>
          </w:pPr>
          <w:hyperlink w:anchor="_Toc225756724" w:history="1">
            <w:r w:rsidRPr="00E4561D">
              <w:rPr>
                <w:rStyle w:val="Hyperlink"/>
              </w:rPr>
              <w:t>3.</w:t>
            </w:r>
            <w:r>
              <w:rPr>
                <w:rFonts w:eastAsiaTheme="minorEastAsia"/>
                <w:kern w:val="2"/>
                <w:szCs w:val="24"/>
                <w:lang w:eastAsia="da-DK"/>
                <w14:ligatures w14:val="standardContextual"/>
              </w:rPr>
              <w:tab/>
            </w:r>
            <w:r w:rsidRPr="00E4561D">
              <w:rPr>
                <w:rStyle w:val="Hyperlink"/>
              </w:rPr>
              <w:t>Introduktion</w:t>
            </w:r>
            <w:r>
              <w:rPr>
                <w:webHidden/>
              </w:rPr>
              <w:tab/>
            </w:r>
            <w:r>
              <w:rPr>
                <w:webHidden/>
              </w:rPr>
              <w:fldChar w:fldCharType="begin"/>
            </w:r>
            <w:r>
              <w:rPr>
                <w:webHidden/>
              </w:rPr>
              <w:instrText xml:space="preserve"> PAGEREF _Toc225756724 \h </w:instrText>
            </w:r>
            <w:r>
              <w:rPr>
                <w:webHidden/>
              </w:rPr>
            </w:r>
            <w:r>
              <w:rPr>
                <w:webHidden/>
              </w:rPr>
              <w:fldChar w:fldCharType="separate"/>
            </w:r>
            <w:r w:rsidR="00C86C8F">
              <w:rPr>
                <w:webHidden/>
              </w:rPr>
              <w:t>7</w:t>
            </w:r>
            <w:r>
              <w:rPr>
                <w:webHidden/>
              </w:rPr>
              <w:fldChar w:fldCharType="end"/>
            </w:r>
          </w:hyperlink>
        </w:p>
        <w:p w14:paraId="08EADA49" w14:textId="40F39F40" w:rsidR="002F17E7" w:rsidRDefault="002F17E7">
          <w:pPr>
            <w:pStyle w:val="Indholdsfortegnelse2"/>
            <w:rPr>
              <w:rFonts w:eastAsiaTheme="minorEastAsia"/>
              <w:kern w:val="2"/>
              <w:sz w:val="24"/>
              <w:szCs w:val="24"/>
              <w:lang w:eastAsia="da-DK"/>
              <w14:ligatures w14:val="standardContextual"/>
            </w:rPr>
          </w:pPr>
          <w:hyperlink w:anchor="_Toc225756725" w:history="1">
            <w:r w:rsidRPr="00E4561D">
              <w:rPr>
                <w:rStyle w:val="Hyperlink"/>
              </w:rPr>
              <w:t>Formål</w:t>
            </w:r>
            <w:r>
              <w:rPr>
                <w:webHidden/>
              </w:rPr>
              <w:tab/>
            </w:r>
            <w:r>
              <w:rPr>
                <w:webHidden/>
              </w:rPr>
              <w:fldChar w:fldCharType="begin"/>
            </w:r>
            <w:r>
              <w:rPr>
                <w:webHidden/>
              </w:rPr>
              <w:instrText xml:space="preserve"> PAGEREF _Toc225756725 \h </w:instrText>
            </w:r>
            <w:r>
              <w:rPr>
                <w:webHidden/>
              </w:rPr>
            </w:r>
            <w:r>
              <w:rPr>
                <w:webHidden/>
              </w:rPr>
              <w:fldChar w:fldCharType="separate"/>
            </w:r>
            <w:r w:rsidR="00C86C8F">
              <w:rPr>
                <w:webHidden/>
              </w:rPr>
              <w:t>7</w:t>
            </w:r>
            <w:r>
              <w:rPr>
                <w:webHidden/>
              </w:rPr>
              <w:fldChar w:fldCharType="end"/>
            </w:r>
          </w:hyperlink>
        </w:p>
        <w:p w14:paraId="34C4CD01" w14:textId="434C2C2A" w:rsidR="002F17E7" w:rsidRDefault="002F17E7">
          <w:pPr>
            <w:pStyle w:val="Indholdsfortegnelse2"/>
            <w:rPr>
              <w:rFonts w:eastAsiaTheme="minorEastAsia"/>
              <w:kern w:val="2"/>
              <w:sz w:val="24"/>
              <w:szCs w:val="24"/>
              <w:lang w:eastAsia="da-DK"/>
              <w14:ligatures w14:val="standardContextual"/>
            </w:rPr>
          </w:pPr>
          <w:hyperlink w:anchor="_Toc225756726" w:history="1">
            <w:r w:rsidRPr="00E4561D">
              <w:rPr>
                <w:rStyle w:val="Hyperlink"/>
              </w:rPr>
              <w:t>Patientgruppe</w:t>
            </w:r>
            <w:r>
              <w:rPr>
                <w:webHidden/>
              </w:rPr>
              <w:tab/>
            </w:r>
            <w:r>
              <w:rPr>
                <w:webHidden/>
              </w:rPr>
              <w:fldChar w:fldCharType="begin"/>
            </w:r>
            <w:r>
              <w:rPr>
                <w:webHidden/>
              </w:rPr>
              <w:instrText xml:space="preserve"> PAGEREF _Toc225756726 \h </w:instrText>
            </w:r>
            <w:r>
              <w:rPr>
                <w:webHidden/>
              </w:rPr>
            </w:r>
            <w:r>
              <w:rPr>
                <w:webHidden/>
              </w:rPr>
              <w:fldChar w:fldCharType="separate"/>
            </w:r>
            <w:r w:rsidR="00C86C8F">
              <w:rPr>
                <w:webHidden/>
              </w:rPr>
              <w:t>7</w:t>
            </w:r>
            <w:r>
              <w:rPr>
                <w:webHidden/>
              </w:rPr>
              <w:fldChar w:fldCharType="end"/>
            </w:r>
          </w:hyperlink>
        </w:p>
        <w:p w14:paraId="7CF978D3" w14:textId="32403190" w:rsidR="002F17E7" w:rsidRDefault="002F17E7">
          <w:pPr>
            <w:pStyle w:val="Indholdsfortegnelse2"/>
            <w:rPr>
              <w:rFonts w:eastAsiaTheme="minorEastAsia"/>
              <w:kern w:val="2"/>
              <w:sz w:val="24"/>
              <w:szCs w:val="24"/>
              <w:lang w:eastAsia="da-DK"/>
              <w14:ligatures w14:val="standardContextual"/>
            </w:rPr>
          </w:pPr>
          <w:hyperlink w:anchor="_Toc225756727" w:history="1">
            <w:r w:rsidRPr="00E4561D">
              <w:rPr>
                <w:rStyle w:val="Hyperlink"/>
              </w:rPr>
              <w:t>Målgruppe for brug af retningslinjen</w:t>
            </w:r>
            <w:r>
              <w:rPr>
                <w:webHidden/>
              </w:rPr>
              <w:tab/>
            </w:r>
            <w:r>
              <w:rPr>
                <w:webHidden/>
              </w:rPr>
              <w:fldChar w:fldCharType="begin"/>
            </w:r>
            <w:r>
              <w:rPr>
                <w:webHidden/>
              </w:rPr>
              <w:instrText xml:space="preserve"> PAGEREF _Toc225756727 \h </w:instrText>
            </w:r>
            <w:r>
              <w:rPr>
                <w:webHidden/>
              </w:rPr>
            </w:r>
            <w:r>
              <w:rPr>
                <w:webHidden/>
              </w:rPr>
              <w:fldChar w:fldCharType="separate"/>
            </w:r>
            <w:r w:rsidR="00C86C8F">
              <w:rPr>
                <w:webHidden/>
              </w:rPr>
              <w:t>7</w:t>
            </w:r>
            <w:r>
              <w:rPr>
                <w:webHidden/>
              </w:rPr>
              <w:fldChar w:fldCharType="end"/>
            </w:r>
          </w:hyperlink>
        </w:p>
        <w:p w14:paraId="099D3236" w14:textId="7803B54A" w:rsidR="002F17E7" w:rsidRDefault="002F17E7">
          <w:pPr>
            <w:pStyle w:val="Indholdsfortegnelse1"/>
            <w:rPr>
              <w:rFonts w:eastAsiaTheme="minorEastAsia"/>
              <w:kern w:val="2"/>
              <w:szCs w:val="24"/>
              <w:lang w:eastAsia="da-DK"/>
              <w14:ligatures w14:val="standardContextual"/>
            </w:rPr>
          </w:pPr>
          <w:hyperlink w:anchor="_Toc225756728" w:history="1">
            <w:r w:rsidRPr="00E4561D">
              <w:rPr>
                <w:rStyle w:val="Hyperlink"/>
              </w:rPr>
              <w:t>4.</w:t>
            </w:r>
            <w:r>
              <w:rPr>
                <w:rFonts w:eastAsiaTheme="minorEastAsia"/>
                <w:kern w:val="2"/>
                <w:szCs w:val="24"/>
                <w:lang w:eastAsia="da-DK"/>
                <w14:ligatures w14:val="standardContextual"/>
              </w:rPr>
              <w:tab/>
            </w:r>
            <w:r w:rsidRPr="00E4561D">
              <w:rPr>
                <w:rStyle w:val="Hyperlink"/>
              </w:rPr>
              <w:t>Evidensgrundlag</w:t>
            </w:r>
            <w:r>
              <w:rPr>
                <w:webHidden/>
              </w:rPr>
              <w:tab/>
            </w:r>
            <w:r>
              <w:rPr>
                <w:webHidden/>
              </w:rPr>
              <w:fldChar w:fldCharType="begin"/>
            </w:r>
            <w:r>
              <w:rPr>
                <w:webHidden/>
              </w:rPr>
              <w:instrText xml:space="preserve"> PAGEREF _Toc225756728 \h </w:instrText>
            </w:r>
            <w:r>
              <w:rPr>
                <w:webHidden/>
              </w:rPr>
            </w:r>
            <w:r>
              <w:rPr>
                <w:webHidden/>
              </w:rPr>
              <w:fldChar w:fldCharType="separate"/>
            </w:r>
            <w:r w:rsidR="00C86C8F">
              <w:rPr>
                <w:webHidden/>
              </w:rPr>
              <w:t>8</w:t>
            </w:r>
            <w:r>
              <w:rPr>
                <w:webHidden/>
              </w:rPr>
              <w:fldChar w:fldCharType="end"/>
            </w:r>
          </w:hyperlink>
        </w:p>
        <w:p w14:paraId="6E9C0952" w14:textId="0696EED5" w:rsidR="002F17E7" w:rsidRDefault="002F17E7">
          <w:pPr>
            <w:pStyle w:val="Indholdsfortegnelse2"/>
            <w:rPr>
              <w:rFonts w:eastAsiaTheme="minorEastAsia"/>
              <w:kern w:val="2"/>
              <w:sz w:val="24"/>
              <w:szCs w:val="24"/>
              <w:lang w:eastAsia="da-DK"/>
              <w14:ligatures w14:val="standardContextual"/>
            </w:rPr>
          </w:pPr>
          <w:hyperlink w:anchor="_Toc225756729" w:history="1">
            <w:r w:rsidRPr="00E4561D">
              <w:rPr>
                <w:rStyle w:val="Hyperlink"/>
              </w:rPr>
              <w:t>Opfølgning efter onkologisk behandling af analcancer</w:t>
            </w:r>
            <w:r>
              <w:rPr>
                <w:webHidden/>
              </w:rPr>
              <w:tab/>
            </w:r>
            <w:r>
              <w:rPr>
                <w:webHidden/>
              </w:rPr>
              <w:fldChar w:fldCharType="begin"/>
            </w:r>
            <w:r>
              <w:rPr>
                <w:webHidden/>
              </w:rPr>
              <w:instrText xml:space="preserve"> PAGEREF _Toc225756729 \h </w:instrText>
            </w:r>
            <w:r>
              <w:rPr>
                <w:webHidden/>
              </w:rPr>
            </w:r>
            <w:r>
              <w:rPr>
                <w:webHidden/>
              </w:rPr>
              <w:fldChar w:fldCharType="separate"/>
            </w:r>
            <w:r w:rsidR="00C86C8F">
              <w:rPr>
                <w:webHidden/>
              </w:rPr>
              <w:t>8</w:t>
            </w:r>
            <w:r>
              <w:rPr>
                <w:webHidden/>
              </w:rPr>
              <w:fldChar w:fldCharType="end"/>
            </w:r>
          </w:hyperlink>
        </w:p>
        <w:p w14:paraId="731E8878" w14:textId="461C4695" w:rsidR="002F17E7" w:rsidRDefault="002F17E7">
          <w:pPr>
            <w:pStyle w:val="Indholdsfortegnelse1"/>
            <w:rPr>
              <w:rFonts w:eastAsiaTheme="minorEastAsia"/>
              <w:kern w:val="2"/>
              <w:szCs w:val="24"/>
              <w:lang w:eastAsia="da-DK"/>
              <w14:ligatures w14:val="standardContextual"/>
            </w:rPr>
          </w:pPr>
          <w:hyperlink w:anchor="_Toc225756730" w:history="1">
            <w:r w:rsidRPr="00E4561D">
              <w:rPr>
                <w:rStyle w:val="Hyperlink"/>
              </w:rPr>
              <w:t>5.</w:t>
            </w:r>
            <w:r>
              <w:rPr>
                <w:rFonts w:eastAsiaTheme="minorEastAsia"/>
                <w:kern w:val="2"/>
                <w:szCs w:val="24"/>
                <w:lang w:eastAsia="da-DK"/>
                <w14:ligatures w14:val="standardContextual"/>
              </w:rPr>
              <w:tab/>
            </w:r>
            <w:r w:rsidRPr="00E4561D">
              <w:rPr>
                <w:rStyle w:val="Hyperlink"/>
              </w:rPr>
              <w:t>Referencer</w:t>
            </w:r>
            <w:r>
              <w:rPr>
                <w:webHidden/>
              </w:rPr>
              <w:tab/>
            </w:r>
            <w:r>
              <w:rPr>
                <w:webHidden/>
              </w:rPr>
              <w:fldChar w:fldCharType="begin"/>
            </w:r>
            <w:r>
              <w:rPr>
                <w:webHidden/>
              </w:rPr>
              <w:instrText xml:space="preserve"> PAGEREF _Toc225756730 \h </w:instrText>
            </w:r>
            <w:r>
              <w:rPr>
                <w:webHidden/>
              </w:rPr>
            </w:r>
            <w:r>
              <w:rPr>
                <w:webHidden/>
              </w:rPr>
              <w:fldChar w:fldCharType="separate"/>
            </w:r>
            <w:r w:rsidR="00C86C8F">
              <w:rPr>
                <w:webHidden/>
              </w:rPr>
              <w:t>12</w:t>
            </w:r>
            <w:r>
              <w:rPr>
                <w:webHidden/>
              </w:rPr>
              <w:fldChar w:fldCharType="end"/>
            </w:r>
          </w:hyperlink>
        </w:p>
        <w:p w14:paraId="75666332" w14:textId="58204CE4" w:rsidR="002F17E7" w:rsidRDefault="002F17E7">
          <w:pPr>
            <w:pStyle w:val="Indholdsfortegnelse1"/>
            <w:rPr>
              <w:rFonts w:eastAsiaTheme="minorEastAsia"/>
              <w:kern w:val="2"/>
              <w:szCs w:val="24"/>
              <w:lang w:eastAsia="da-DK"/>
              <w14:ligatures w14:val="standardContextual"/>
            </w:rPr>
          </w:pPr>
          <w:hyperlink w:anchor="_Toc225756731" w:history="1">
            <w:r w:rsidRPr="00E4561D">
              <w:rPr>
                <w:rStyle w:val="Hyperlink"/>
              </w:rPr>
              <w:t>6.</w:t>
            </w:r>
            <w:r>
              <w:rPr>
                <w:rFonts w:eastAsiaTheme="minorEastAsia"/>
                <w:kern w:val="2"/>
                <w:szCs w:val="24"/>
                <w:lang w:eastAsia="da-DK"/>
                <w14:ligatures w14:val="standardContextual"/>
              </w:rPr>
              <w:tab/>
            </w:r>
            <w:r w:rsidRPr="00E4561D">
              <w:rPr>
                <w:rStyle w:val="Hyperlink"/>
              </w:rPr>
              <w:t>Metode</w:t>
            </w:r>
            <w:r>
              <w:rPr>
                <w:webHidden/>
              </w:rPr>
              <w:tab/>
            </w:r>
            <w:r>
              <w:rPr>
                <w:webHidden/>
              </w:rPr>
              <w:fldChar w:fldCharType="begin"/>
            </w:r>
            <w:r>
              <w:rPr>
                <w:webHidden/>
              </w:rPr>
              <w:instrText xml:space="preserve"> PAGEREF _Toc225756731 \h </w:instrText>
            </w:r>
            <w:r>
              <w:rPr>
                <w:webHidden/>
              </w:rPr>
            </w:r>
            <w:r>
              <w:rPr>
                <w:webHidden/>
              </w:rPr>
              <w:fldChar w:fldCharType="separate"/>
            </w:r>
            <w:r w:rsidR="00C86C8F">
              <w:rPr>
                <w:webHidden/>
              </w:rPr>
              <w:t>14</w:t>
            </w:r>
            <w:r>
              <w:rPr>
                <w:webHidden/>
              </w:rPr>
              <w:fldChar w:fldCharType="end"/>
            </w:r>
          </w:hyperlink>
        </w:p>
        <w:p w14:paraId="73F85BE3" w14:textId="344A6649" w:rsidR="002F17E7" w:rsidRDefault="002F17E7">
          <w:pPr>
            <w:pStyle w:val="Indholdsfortegnelse2"/>
            <w:rPr>
              <w:rFonts w:eastAsiaTheme="minorEastAsia"/>
              <w:kern w:val="2"/>
              <w:sz w:val="24"/>
              <w:szCs w:val="24"/>
              <w:lang w:eastAsia="da-DK"/>
              <w14:ligatures w14:val="standardContextual"/>
            </w:rPr>
          </w:pPr>
          <w:hyperlink w:anchor="_Toc225756732" w:history="1">
            <w:r w:rsidRPr="00E4561D">
              <w:rPr>
                <w:rStyle w:val="Hyperlink"/>
              </w:rPr>
              <w:t>Litteratursøgning</w:t>
            </w:r>
            <w:r>
              <w:rPr>
                <w:webHidden/>
              </w:rPr>
              <w:tab/>
            </w:r>
            <w:r>
              <w:rPr>
                <w:webHidden/>
              </w:rPr>
              <w:fldChar w:fldCharType="begin"/>
            </w:r>
            <w:r>
              <w:rPr>
                <w:webHidden/>
              </w:rPr>
              <w:instrText xml:space="preserve"> PAGEREF _Toc225756732 \h </w:instrText>
            </w:r>
            <w:r>
              <w:rPr>
                <w:webHidden/>
              </w:rPr>
            </w:r>
            <w:r>
              <w:rPr>
                <w:webHidden/>
              </w:rPr>
              <w:fldChar w:fldCharType="separate"/>
            </w:r>
            <w:r w:rsidR="00C86C8F">
              <w:rPr>
                <w:webHidden/>
              </w:rPr>
              <w:t>14</w:t>
            </w:r>
            <w:r>
              <w:rPr>
                <w:webHidden/>
              </w:rPr>
              <w:fldChar w:fldCharType="end"/>
            </w:r>
          </w:hyperlink>
        </w:p>
        <w:p w14:paraId="19EA14DE" w14:textId="0D28D8FD" w:rsidR="002F17E7" w:rsidRDefault="002F17E7">
          <w:pPr>
            <w:pStyle w:val="Indholdsfortegnelse2"/>
            <w:rPr>
              <w:rFonts w:eastAsiaTheme="minorEastAsia"/>
              <w:kern w:val="2"/>
              <w:sz w:val="24"/>
              <w:szCs w:val="24"/>
              <w:lang w:eastAsia="da-DK"/>
              <w14:ligatures w14:val="standardContextual"/>
            </w:rPr>
          </w:pPr>
          <w:hyperlink w:anchor="_Toc225756733" w:history="1">
            <w:r w:rsidRPr="00E4561D">
              <w:rPr>
                <w:rStyle w:val="Hyperlink"/>
              </w:rPr>
              <w:t>Litteraturgennemgang</w:t>
            </w:r>
            <w:r>
              <w:rPr>
                <w:webHidden/>
              </w:rPr>
              <w:tab/>
            </w:r>
            <w:r>
              <w:rPr>
                <w:webHidden/>
              </w:rPr>
              <w:fldChar w:fldCharType="begin"/>
            </w:r>
            <w:r>
              <w:rPr>
                <w:webHidden/>
              </w:rPr>
              <w:instrText xml:space="preserve"> PAGEREF _Toc225756733 \h </w:instrText>
            </w:r>
            <w:r>
              <w:rPr>
                <w:webHidden/>
              </w:rPr>
            </w:r>
            <w:r>
              <w:rPr>
                <w:webHidden/>
              </w:rPr>
              <w:fldChar w:fldCharType="separate"/>
            </w:r>
            <w:r w:rsidR="00C86C8F">
              <w:rPr>
                <w:webHidden/>
              </w:rPr>
              <w:t>14</w:t>
            </w:r>
            <w:r>
              <w:rPr>
                <w:webHidden/>
              </w:rPr>
              <w:fldChar w:fldCharType="end"/>
            </w:r>
          </w:hyperlink>
        </w:p>
        <w:p w14:paraId="442F56CC" w14:textId="26FF89FD" w:rsidR="002F17E7" w:rsidRDefault="002F17E7">
          <w:pPr>
            <w:pStyle w:val="Indholdsfortegnelse2"/>
            <w:rPr>
              <w:rFonts w:eastAsiaTheme="minorEastAsia"/>
              <w:kern w:val="2"/>
              <w:sz w:val="24"/>
              <w:szCs w:val="24"/>
              <w:lang w:eastAsia="da-DK"/>
              <w14:ligatures w14:val="standardContextual"/>
            </w:rPr>
          </w:pPr>
          <w:hyperlink w:anchor="_Toc225756734" w:history="1">
            <w:r w:rsidRPr="00E4561D">
              <w:rPr>
                <w:rStyle w:val="Hyperlink"/>
              </w:rPr>
              <w:t>Sundhedsøkonomiske konsekvenser</w:t>
            </w:r>
            <w:r>
              <w:rPr>
                <w:webHidden/>
              </w:rPr>
              <w:tab/>
            </w:r>
            <w:r>
              <w:rPr>
                <w:webHidden/>
              </w:rPr>
              <w:fldChar w:fldCharType="begin"/>
            </w:r>
            <w:r>
              <w:rPr>
                <w:webHidden/>
              </w:rPr>
              <w:instrText xml:space="preserve"> PAGEREF _Toc225756734 \h </w:instrText>
            </w:r>
            <w:r>
              <w:rPr>
                <w:webHidden/>
              </w:rPr>
            </w:r>
            <w:r>
              <w:rPr>
                <w:webHidden/>
              </w:rPr>
              <w:fldChar w:fldCharType="separate"/>
            </w:r>
            <w:r w:rsidR="00C86C8F">
              <w:rPr>
                <w:webHidden/>
              </w:rPr>
              <w:t>14</w:t>
            </w:r>
            <w:r>
              <w:rPr>
                <w:webHidden/>
              </w:rPr>
              <w:fldChar w:fldCharType="end"/>
            </w:r>
          </w:hyperlink>
        </w:p>
        <w:p w14:paraId="6721BB41" w14:textId="00A21E77" w:rsidR="002F17E7" w:rsidRDefault="002F17E7">
          <w:pPr>
            <w:pStyle w:val="Indholdsfortegnelse2"/>
            <w:rPr>
              <w:rFonts w:eastAsiaTheme="minorEastAsia"/>
              <w:kern w:val="2"/>
              <w:sz w:val="24"/>
              <w:szCs w:val="24"/>
              <w:lang w:eastAsia="da-DK"/>
              <w14:ligatures w14:val="standardContextual"/>
            </w:rPr>
          </w:pPr>
          <w:hyperlink w:anchor="_Toc225756735" w:history="1">
            <w:r w:rsidRPr="00E4561D">
              <w:rPr>
                <w:rStyle w:val="Hyperlink"/>
              </w:rPr>
              <w:t>Formulering af anbefalinger</w:t>
            </w:r>
            <w:r>
              <w:rPr>
                <w:webHidden/>
              </w:rPr>
              <w:tab/>
            </w:r>
            <w:r>
              <w:rPr>
                <w:webHidden/>
              </w:rPr>
              <w:fldChar w:fldCharType="begin"/>
            </w:r>
            <w:r>
              <w:rPr>
                <w:webHidden/>
              </w:rPr>
              <w:instrText xml:space="preserve"> PAGEREF _Toc225756735 \h </w:instrText>
            </w:r>
            <w:r>
              <w:rPr>
                <w:webHidden/>
              </w:rPr>
            </w:r>
            <w:r>
              <w:rPr>
                <w:webHidden/>
              </w:rPr>
              <w:fldChar w:fldCharType="separate"/>
            </w:r>
            <w:r w:rsidR="00C86C8F">
              <w:rPr>
                <w:webHidden/>
              </w:rPr>
              <w:t>14</w:t>
            </w:r>
            <w:r>
              <w:rPr>
                <w:webHidden/>
              </w:rPr>
              <w:fldChar w:fldCharType="end"/>
            </w:r>
          </w:hyperlink>
        </w:p>
        <w:p w14:paraId="1419A314" w14:textId="0D8BB6B1" w:rsidR="002F17E7" w:rsidRDefault="002F17E7">
          <w:pPr>
            <w:pStyle w:val="Indholdsfortegnelse2"/>
            <w:rPr>
              <w:rFonts w:eastAsiaTheme="minorEastAsia"/>
              <w:kern w:val="2"/>
              <w:sz w:val="24"/>
              <w:szCs w:val="24"/>
              <w:lang w:eastAsia="da-DK"/>
              <w14:ligatures w14:val="standardContextual"/>
            </w:rPr>
          </w:pPr>
          <w:hyperlink w:anchor="_Toc225756736" w:history="1">
            <w:r w:rsidRPr="00E4561D">
              <w:rPr>
                <w:rStyle w:val="Hyperlink"/>
              </w:rPr>
              <w:t>Afvikling af unødvendige behandlinger og procedurer</w:t>
            </w:r>
            <w:r>
              <w:rPr>
                <w:webHidden/>
              </w:rPr>
              <w:tab/>
            </w:r>
            <w:r>
              <w:rPr>
                <w:webHidden/>
              </w:rPr>
              <w:fldChar w:fldCharType="begin"/>
            </w:r>
            <w:r>
              <w:rPr>
                <w:webHidden/>
              </w:rPr>
              <w:instrText xml:space="preserve"> PAGEREF _Toc225756736 \h </w:instrText>
            </w:r>
            <w:r>
              <w:rPr>
                <w:webHidden/>
              </w:rPr>
            </w:r>
            <w:r>
              <w:rPr>
                <w:webHidden/>
              </w:rPr>
              <w:fldChar w:fldCharType="separate"/>
            </w:r>
            <w:r w:rsidR="00C86C8F">
              <w:rPr>
                <w:webHidden/>
              </w:rPr>
              <w:t>14</w:t>
            </w:r>
            <w:r>
              <w:rPr>
                <w:webHidden/>
              </w:rPr>
              <w:fldChar w:fldCharType="end"/>
            </w:r>
          </w:hyperlink>
        </w:p>
        <w:p w14:paraId="3691F069" w14:textId="5CB9A16C" w:rsidR="002F17E7" w:rsidRDefault="002F17E7">
          <w:pPr>
            <w:pStyle w:val="Indholdsfortegnelse2"/>
            <w:rPr>
              <w:rFonts w:eastAsiaTheme="minorEastAsia"/>
              <w:kern w:val="2"/>
              <w:sz w:val="24"/>
              <w:szCs w:val="24"/>
              <w:lang w:eastAsia="da-DK"/>
              <w14:ligatures w14:val="standardContextual"/>
            </w:rPr>
          </w:pPr>
          <w:hyperlink w:anchor="_Toc225756737" w:history="1">
            <w:r w:rsidRPr="00E4561D">
              <w:rPr>
                <w:rStyle w:val="Hyperlink"/>
              </w:rPr>
              <w:t>Interessentinvolvering</w:t>
            </w:r>
            <w:r>
              <w:rPr>
                <w:webHidden/>
              </w:rPr>
              <w:tab/>
            </w:r>
            <w:r>
              <w:rPr>
                <w:webHidden/>
              </w:rPr>
              <w:fldChar w:fldCharType="begin"/>
            </w:r>
            <w:r>
              <w:rPr>
                <w:webHidden/>
              </w:rPr>
              <w:instrText xml:space="preserve"> PAGEREF _Toc225756737 \h </w:instrText>
            </w:r>
            <w:r>
              <w:rPr>
                <w:webHidden/>
              </w:rPr>
            </w:r>
            <w:r>
              <w:rPr>
                <w:webHidden/>
              </w:rPr>
              <w:fldChar w:fldCharType="separate"/>
            </w:r>
            <w:r w:rsidR="00C86C8F">
              <w:rPr>
                <w:webHidden/>
              </w:rPr>
              <w:t>15</w:t>
            </w:r>
            <w:r>
              <w:rPr>
                <w:webHidden/>
              </w:rPr>
              <w:fldChar w:fldCharType="end"/>
            </w:r>
          </w:hyperlink>
        </w:p>
        <w:p w14:paraId="17C0C430" w14:textId="3CB976A3" w:rsidR="002F17E7" w:rsidRDefault="002F17E7">
          <w:pPr>
            <w:pStyle w:val="Indholdsfortegnelse2"/>
            <w:rPr>
              <w:rFonts w:eastAsiaTheme="minorEastAsia"/>
              <w:kern w:val="2"/>
              <w:sz w:val="24"/>
              <w:szCs w:val="24"/>
              <w:lang w:eastAsia="da-DK"/>
              <w14:ligatures w14:val="standardContextual"/>
            </w:rPr>
          </w:pPr>
          <w:hyperlink w:anchor="_Toc225756738" w:history="1">
            <w:r w:rsidRPr="00E4561D">
              <w:rPr>
                <w:rStyle w:val="Hyperlink"/>
              </w:rPr>
              <w:t>Høring</w:t>
            </w:r>
            <w:r>
              <w:rPr>
                <w:webHidden/>
              </w:rPr>
              <w:tab/>
            </w:r>
            <w:r>
              <w:rPr>
                <w:webHidden/>
              </w:rPr>
              <w:fldChar w:fldCharType="begin"/>
            </w:r>
            <w:r>
              <w:rPr>
                <w:webHidden/>
              </w:rPr>
              <w:instrText xml:space="preserve"> PAGEREF _Toc225756738 \h </w:instrText>
            </w:r>
            <w:r>
              <w:rPr>
                <w:webHidden/>
              </w:rPr>
            </w:r>
            <w:r>
              <w:rPr>
                <w:webHidden/>
              </w:rPr>
              <w:fldChar w:fldCharType="separate"/>
            </w:r>
            <w:r w:rsidR="00C86C8F">
              <w:rPr>
                <w:webHidden/>
              </w:rPr>
              <w:t>15</w:t>
            </w:r>
            <w:r>
              <w:rPr>
                <w:webHidden/>
              </w:rPr>
              <w:fldChar w:fldCharType="end"/>
            </w:r>
          </w:hyperlink>
        </w:p>
        <w:p w14:paraId="59332952" w14:textId="204A6504" w:rsidR="002F17E7" w:rsidRDefault="002F17E7">
          <w:pPr>
            <w:pStyle w:val="Indholdsfortegnelse2"/>
            <w:rPr>
              <w:rFonts w:eastAsiaTheme="minorEastAsia"/>
              <w:kern w:val="2"/>
              <w:sz w:val="24"/>
              <w:szCs w:val="24"/>
              <w:lang w:eastAsia="da-DK"/>
              <w14:ligatures w14:val="standardContextual"/>
            </w:rPr>
          </w:pPr>
          <w:hyperlink w:anchor="_Toc225756739" w:history="1">
            <w:r w:rsidRPr="00E4561D">
              <w:rPr>
                <w:rStyle w:val="Hyperlink"/>
              </w:rPr>
              <w:t>Godkendelse</w:t>
            </w:r>
            <w:r>
              <w:rPr>
                <w:webHidden/>
              </w:rPr>
              <w:tab/>
            </w:r>
            <w:r>
              <w:rPr>
                <w:webHidden/>
              </w:rPr>
              <w:fldChar w:fldCharType="begin"/>
            </w:r>
            <w:r>
              <w:rPr>
                <w:webHidden/>
              </w:rPr>
              <w:instrText xml:space="preserve"> PAGEREF _Toc225756739 \h </w:instrText>
            </w:r>
            <w:r>
              <w:rPr>
                <w:webHidden/>
              </w:rPr>
            </w:r>
            <w:r>
              <w:rPr>
                <w:webHidden/>
              </w:rPr>
              <w:fldChar w:fldCharType="separate"/>
            </w:r>
            <w:r w:rsidR="00C86C8F">
              <w:rPr>
                <w:webHidden/>
              </w:rPr>
              <w:t>15</w:t>
            </w:r>
            <w:r>
              <w:rPr>
                <w:webHidden/>
              </w:rPr>
              <w:fldChar w:fldCharType="end"/>
            </w:r>
          </w:hyperlink>
        </w:p>
        <w:p w14:paraId="1AC51E5C" w14:textId="0BBFF432" w:rsidR="002F17E7" w:rsidRDefault="002F17E7">
          <w:pPr>
            <w:pStyle w:val="Indholdsfortegnelse2"/>
            <w:rPr>
              <w:rFonts w:eastAsiaTheme="minorEastAsia"/>
              <w:kern w:val="2"/>
              <w:sz w:val="24"/>
              <w:szCs w:val="24"/>
              <w:lang w:eastAsia="da-DK"/>
              <w14:ligatures w14:val="standardContextual"/>
            </w:rPr>
          </w:pPr>
          <w:hyperlink w:anchor="_Toc225756740" w:history="1">
            <w:r w:rsidRPr="00E4561D">
              <w:rPr>
                <w:rStyle w:val="Hyperlink"/>
              </w:rPr>
              <w:t>Behov for yderligere forskning</w:t>
            </w:r>
            <w:r>
              <w:rPr>
                <w:webHidden/>
              </w:rPr>
              <w:tab/>
            </w:r>
            <w:r>
              <w:rPr>
                <w:webHidden/>
              </w:rPr>
              <w:fldChar w:fldCharType="begin"/>
            </w:r>
            <w:r>
              <w:rPr>
                <w:webHidden/>
              </w:rPr>
              <w:instrText xml:space="preserve"> PAGEREF _Toc225756740 \h </w:instrText>
            </w:r>
            <w:r>
              <w:rPr>
                <w:webHidden/>
              </w:rPr>
            </w:r>
            <w:r>
              <w:rPr>
                <w:webHidden/>
              </w:rPr>
              <w:fldChar w:fldCharType="separate"/>
            </w:r>
            <w:r w:rsidR="00C86C8F">
              <w:rPr>
                <w:webHidden/>
              </w:rPr>
              <w:t>15</w:t>
            </w:r>
            <w:r>
              <w:rPr>
                <w:webHidden/>
              </w:rPr>
              <w:fldChar w:fldCharType="end"/>
            </w:r>
          </w:hyperlink>
        </w:p>
        <w:p w14:paraId="172A74A9" w14:textId="6D202BCF" w:rsidR="002F17E7" w:rsidRDefault="002F17E7">
          <w:pPr>
            <w:pStyle w:val="Indholdsfortegnelse2"/>
            <w:rPr>
              <w:rFonts w:eastAsiaTheme="minorEastAsia"/>
              <w:kern w:val="2"/>
              <w:sz w:val="24"/>
              <w:szCs w:val="24"/>
              <w:lang w:eastAsia="da-DK"/>
              <w14:ligatures w14:val="standardContextual"/>
            </w:rPr>
          </w:pPr>
          <w:hyperlink w:anchor="_Toc225756741" w:history="1">
            <w:r w:rsidRPr="00E4561D">
              <w:rPr>
                <w:rStyle w:val="Hyperlink"/>
              </w:rPr>
              <w:t>Forfattere og habilitet</w:t>
            </w:r>
            <w:r>
              <w:rPr>
                <w:webHidden/>
              </w:rPr>
              <w:tab/>
            </w:r>
            <w:r>
              <w:rPr>
                <w:webHidden/>
              </w:rPr>
              <w:fldChar w:fldCharType="begin"/>
            </w:r>
            <w:r>
              <w:rPr>
                <w:webHidden/>
              </w:rPr>
              <w:instrText xml:space="preserve"> PAGEREF _Toc225756741 \h </w:instrText>
            </w:r>
            <w:r>
              <w:rPr>
                <w:webHidden/>
              </w:rPr>
            </w:r>
            <w:r>
              <w:rPr>
                <w:webHidden/>
              </w:rPr>
              <w:fldChar w:fldCharType="separate"/>
            </w:r>
            <w:r w:rsidR="00C86C8F">
              <w:rPr>
                <w:webHidden/>
              </w:rPr>
              <w:t>15</w:t>
            </w:r>
            <w:r>
              <w:rPr>
                <w:webHidden/>
              </w:rPr>
              <w:fldChar w:fldCharType="end"/>
            </w:r>
          </w:hyperlink>
        </w:p>
        <w:p w14:paraId="52CA2493" w14:textId="03970F3D" w:rsidR="002F17E7" w:rsidRDefault="002F17E7">
          <w:pPr>
            <w:pStyle w:val="Indholdsfortegnelse2"/>
            <w:rPr>
              <w:rFonts w:eastAsiaTheme="minorEastAsia"/>
              <w:kern w:val="2"/>
              <w:sz w:val="24"/>
              <w:szCs w:val="24"/>
              <w:lang w:eastAsia="da-DK"/>
              <w14:ligatures w14:val="standardContextual"/>
            </w:rPr>
          </w:pPr>
          <w:hyperlink w:anchor="_Toc225756742" w:history="1">
            <w:r w:rsidRPr="00E4561D">
              <w:rPr>
                <w:rStyle w:val="Hyperlink"/>
              </w:rPr>
              <w:t>Plan for opdatering</w:t>
            </w:r>
            <w:r>
              <w:rPr>
                <w:webHidden/>
              </w:rPr>
              <w:tab/>
            </w:r>
            <w:r>
              <w:rPr>
                <w:webHidden/>
              </w:rPr>
              <w:fldChar w:fldCharType="begin"/>
            </w:r>
            <w:r>
              <w:rPr>
                <w:webHidden/>
              </w:rPr>
              <w:instrText xml:space="preserve"> PAGEREF _Toc225756742 \h </w:instrText>
            </w:r>
            <w:r>
              <w:rPr>
                <w:webHidden/>
              </w:rPr>
            </w:r>
            <w:r>
              <w:rPr>
                <w:webHidden/>
              </w:rPr>
              <w:fldChar w:fldCharType="separate"/>
            </w:r>
            <w:r w:rsidR="00C86C8F">
              <w:rPr>
                <w:webHidden/>
              </w:rPr>
              <w:t>15</w:t>
            </w:r>
            <w:r>
              <w:rPr>
                <w:webHidden/>
              </w:rPr>
              <w:fldChar w:fldCharType="end"/>
            </w:r>
          </w:hyperlink>
        </w:p>
        <w:p w14:paraId="2FEA098C" w14:textId="3858C4A3" w:rsidR="002F17E7" w:rsidRDefault="002F17E7">
          <w:pPr>
            <w:pStyle w:val="Indholdsfortegnelse2"/>
            <w:rPr>
              <w:rFonts w:eastAsiaTheme="minorEastAsia"/>
              <w:kern w:val="2"/>
              <w:sz w:val="24"/>
              <w:szCs w:val="24"/>
              <w:lang w:eastAsia="da-DK"/>
              <w14:ligatures w14:val="standardContextual"/>
            </w:rPr>
          </w:pPr>
          <w:hyperlink w:anchor="_Toc225756743" w:history="1">
            <w:r w:rsidRPr="00E4561D">
              <w:rPr>
                <w:rStyle w:val="Hyperlink"/>
              </w:rPr>
              <w:t>Version af retningslinjeskabelon</w:t>
            </w:r>
            <w:r>
              <w:rPr>
                <w:webHidden/>
              </w:rPr>
              <w:tab/>
            </w:r>
            <w:r>
              <w:rPr>
                <w:webHidden/>
              </w:rPr>
              <w:fldChar w:fldCharType="begin"/>
            </w:r>
            <w:r>
              <w:rPr>
                <w:webHidden/>
              </w:rPr>
              <w:instrText xml:space="preserve"> PAGEREF _Toc225756743 \h </w:instrText>
            </w:r>
            <w:r>
              <w:rPr>
                <w:webHidden/>
              </w:rPr>
            </w:r>
            <w:r>
              <w:rPr>
                <w:webHidden/>
              </w:rPr>
              <w:fldChar w:fldCharType="separate"/>
            </w:r>
            <w:r w:rsidR="00C86C8F">
              <w:rPr>
                <w:webHidden/>
              </w:rPr>
              <w:t>16</w:t>
            </w:r>
            <w:r>
              <w:rPr>
                <w:webHidden/>
              </w:rPr>
              <w:fldChar w:fldCharType="end"/>
            </w:r>
          </w:hyperlink>
        </w:p>
        <w:p w14:paraId="407D1A26" w14:textId="0321F2E8" w:rsidR="002F17E7" w:rsidRDefault="002F17E7">
          <w:pPr>
            <w:pStyle w:val="Indholdsfortegnelse1"/>
            <w:rPr>
              <w:rFonts w:eastAsiaTheme="minorEastAsia"/>
              <w:kern w:val="2"/>
              <w:szCs w:val="24"/>
              <w:lang w:eastAsia="da-DK"/>
              <w14:ligatures w14:val="standardContextual"/>
            </w:rPr>
          </w:pPr>
          <w:hyperlink w:anchor="_Toc225756744" w:history="1">
            <w:r w:rsidRPr="00E4561D">
              <w:rPr>
                <w:rStyle w:val="Hyperlink"/>
              </w:rPr>
              <w:t>7.</w:t>
            </w:r>
            <w:r>
              <w:rPr>
                <w:rFonts w:eastAsiaTheme="minorEastAsia"/>
                <w:kern w:val="2"/>
                <w:szCs w:val="24"/>
                <w:lang w:eastAsia="da-DK"/>
                <w14:ligatures w14:val="standardContextual"/>
              </w:rPr>
              <w:tab/>
            </w:r>
            <w:r w:rsidRPr="00E4561D">
              <w:rPr>
                <w:rStyle w:val="Hyperlink"/>
              </w:rPr>
              <w:t>Monitorering</w:t>
            </w:r>
            <w:r>
              <w:rPr>
                <w:webHidden/>
              </w:rPr>
              <w:tab/>
            </w:r>
            <w:r>
              <w:rPr>
                <w:webHidden/>
              </w:rPr>
              <w:fldChar w:fldCharType="begin"/>
            </w:r>
            <w:r>
              <w:rPr>
                <w:webHidden/>
              </w:rPr>
              <w:instrText xml:space="preserve"> PAGEREF _Toc225756744 \h </w:instrText>
            </w:r>
            <w:r>
              <w:rPr>
                <w:webHidden/>
              </w:rPr>
            </w:r>
            <w:r>
              <w:rPr>
                <w:webHidden/>
              </w:rPr>
              <w:fldChar w:fldCharType="separate"/>
            </w:r>
            <w:r w:rsidR="00C86C8F">
              <w:rPr>
                <w:webHidden/>
              </w:rPr>
              <w:t>17</w:t>
            </w:r>
            <w:r>
              <w:rPr>
                <w:webHidden/>
              </w:rPr>
              <w:fldChar w:fldCharType="end"/>
            </w:r>
          </w:hyperlink>
        </w:p>
        <w:p w14:paraId="1A60F8ED" w14:textId="1C152DA0" w:rsidR="002F17E7" w:rsidRDefault="002F17E7">
          <w:pPr>
            <w:pStyle w:val="Indholdsfortegnelse1"/>
            <w:rPr>
              <w:rFonts w:eastAsiaTheme="minorEastAsia"/>
              <w:kern w:val="2"/>
              <w:szCs w:val="24"/>
              <w:lang w:eastAsia="da-DK"/>
              <w14:ligatures w14:val="standardContextual"/>
            </w:rPr>
          </w:pPr>
          <w:hyperlink w:anchor="_Toc225756745" w:history="1">
            <w:r w:rsidRPr="00E4561D">
              <w:rPr>
                <w:rStyle w:val="Hyperlink"/>
              </w:rPr>
              <w:t>8.</w:t>
            </w:r>
            <w:r>
              <w:rPr>
                <w:rFonts w:eastAsiaTheme="minorEastAsia"/>
                <w:kern w:val="2"/>
                <w:szCs w:val="24"/>
                <w:lang w:eastAsia="da-DK"/>
                <w14:ligatures w14:val="standardContextual"/>
              </w:rPr>
              <w:tab/>
            </w:r>
            <w:r w:rsidRPr="00E4561D">
              <w:rPr>
                <w:rStyle w:val="Hyperlink"/>
              </w:rPr>
              <w:t>Implementering</w:t>
            </w:r>
            <w:r>
              <w:rPr>
                <w:webHidden/>
              </w:rPr>
              <w:tab/>
            </w:r>
            <w:r>
              <w:rPr>
                <w:webHidden/>
              </w:rPr>
              <w:fldChar w:fldCharType="begin"/>
            </w:r>
            <w:r>
              <w:rPr>
                <w:webHidden/>
              </w:rPr>
              <w:instrText xml:space="preserve"> PAGEREF _Toc225756745 \h </w:instrText>
            </w:r>
            <w:r>
              <w:rPr>
                <w:webHidden/>
              </w:rPr>
            </w:r>
            <w:r>
              <w:rPr>
                <w:webHidden/>
              </w:rPr>
              <w:fldChar w:fldCharType="separate"/>
            </w:r>
            <w:r w:rsidR="00C86C8F">
              <w:rPr>
                <w:webHidden/>
              </w:rPr>
              <w:t>18</w:t>
            </w:r>
            <w:r>
              <w:rPr>
                <w:webHidden/>
              </w:rPr>
              <w:fldChar w:fldCharType="end"/>
            </w:r>
          </w:hyperlink>
        </w:p>
        <w:p w14:paraId="153A5CC4" w14:textId="2D1A7B4E" w:rsidR="002F17E7" w:rsidRDefault="002F17E7">
          <w:pPr>
            <w:pStyle w:val="Indholdsfortegnelse1"/>
            <w:rPr>
              <w:rFonts w:eastAsiaTheme="minorEastAsia"/>
              <w:kern w:val="2"/>
              <w:szCs w:val="24"/>
              <w:lang w:eastAsia="da-DK"/>
              <w14:ligatures w14:val="standardContextual"/>
            </w:rPr>
          </w:pPr>
          <w:hyperlink w:anchor="_Toc225756746" w:history="1">
            <w:r w:rsidRPr="00E4561D">
              <w:rPr>
                <w:rStyle w:val="Hyperlink"/>
              </w:rPr>
              <w:t>9.</w:t>
            </w:r>
            <w:r>
              <w:rPr>
                <w:rFonts w:eastAsiaTheme="minorEastAsia"/>
                <w:kern w:val="2"/>
                <w:szCs w:val="24"/>
                <w:lang w:eastAsia="da-DK"/>
                <w14:ligatures w14:val="standardContextual"/>
              </w:rPr>
              <w:tab/>
            </w:r>
            <w:r w:rsidRPr="00E4561D">
              <w:rPr>
                <w:rStyle w:val="Hyperlink"/>
              </w:rPr>
              <w:t>Bilag</w:t>
            </w:r>
            <w:r>
              <w:rPr>
                <w:webHidden/>
              </w:rPr>
              <w:tab/>
            </w:r>
            <w:r>
              <w:rPr>
                <w:webHidden/>
              </w:rPr>
              <w:fldChar w:fldCharType="begin"/>
            </w:r>
            <w:r>
              <w:rPr>
                <w:webHidden/>
              </w:rPr>
              <w:instrText xml:space="preserve"> PAGEREF _Toc225756746 \h </w:instrText>
            </w:r>
            <w:r>
              <w:rPr>
                <w:webHidden/>
              </w:rPr>
            </w:r>
            <w:r>
              <w:rPr>
                <w:webHidden/>
              </w:rPr>
              <w:fldChar w:fldCharType="separate"/>
            </w:r>
            <w:r w:rsidR="00C86C8F">
              <w:rPr>
                <w:webHidden/>
              </w:rPr>
              <w:t>19</w:t>
            </w:r>
            <w:r>
              <w:rPr>
                <w:webHidden/>
              </w:rPr>
              <w:fldChar w:fldCharType="end"/>
            </w:r>
          </w:hyperlink>
        </w:p>
        <w:p w14:paraId="7B05754F" w14:textId="51E85278" w:rsidR="002F17E7" w:rsidRDefault="002F17E7">
          <w:pPr>
            <w:pStyle w:val="Indholdsfortegnelse1"/>
            <w:rPr>
              <w:rFonts w:eastAsiaTheme="minorEastAsia"/>
              <w:kern w:val="2"/>
              <w:szCs w:val="24"/>
              <w:lang w:eastAsia="da-DK"/>
              <w14:ligatures w14:val="standardContextual"/>
            </w:rPr>
          </w:pPr>
          <w:hyperlink w:anchor="_Toc225756747" w:history="1">
            <w:r w:rsidRPr="00E4561D">
              <w:rPr>
                <w:rStyle w:val="Hyperlink"/>
              </w:rPr>
              <w:t>10.</w:t>
            </w:r>
            <w:r>
              <w:rPr>
                <w:rFonts w:eastAsiaTheme="minorEastAsia"/>
                <w:kern w:val="2"/>
                <w:szCs w:val="24"/>
                <w:lang w:eastAsia="da-DK"/>
                <w14:ligatures w14:val="standardContextual"/>
              </w:rPr>
              <w:tab/>
            </w:r>
            <w:r w:rsidRPr="00E4561D">
              <w:rPr>
                <w:rStyle w:val="Hyperlink"/>
              </w:rPr>
              <w:t>Om denne kliniske retningslinje</w:t>
            </w:r>
            <w:r>
              <w:rPr>
                <w:webHidden/>
              </w:rPr>
              <w:tab/>
            </w:r>
            <w:r>
              <w:rPr>
                <w:webHidden/>
              </w:rPr>
              <w:fldChar w:fldCharType="begin"/>
            </w:r>
            <w:r>
              <w:rPr>
                <w:webHidden/>
              </w:rPr>
              <w:instrText xml:space="preserve"> PAGEREF _Toc225756747 \h </w:instrText>
            </w:r>
            <w:r>
              <w:rPr>
                <w:webHidden/>
              </w:rPr>
            </w:r>
            <w:r>
              <w:rPr>
                <w:webHidden/>
              </w:rPr>
              <w:fldChar w:fldCharType="separate"/>
            </w:r>
            <w:r w:rsidR="00C86C8F">
              <w:rPr>
                <w:webHidden/>
              </w:rPr>
              <w:t>24</w:t>
            </w:r>
            <w:r>
              <w:rPr>
                <w:webHidden/>
              </w:rPr>
              <w:fldChar w:fldCharType="end"/>
            </w:r>
          </w:hyperlink>
        </w:p>
        <w:p w14:paraId="5A6B5BF2" w14:textId="1B725B0D" w:rsidR="006E6530" w:rsidRPr="006E6530" w:rsidRDefault="006E6530" w:rsidP="006E6530">
          <w:r>
            <w:rPr>
              <w:b/>
              <w:bCs/>
            </w:rPr>
            <w:fldChar w:fldCharType="end"/>
          </w:r>
        </w:p>
      </w:sdtContent>
    </w:sdt>
    <w:p w14:paraId="63B3319F" w14:textId="77777777" w:rsidR="00CC1135" w:rsidRPr="002F3287" w:rsidRDefault="00CC1135" w:rsidP="002F3287">
      <w:pPr>
        <w:spacing w:after="0" w:line="240" w:lineRule="auto"/>
        <w:jc w:val="both"/>
        <w:rPr>
          <w:sz w:val="2"/>
          <w:szCs w:val="2"/>
        </w:rPr>
      </w:pPr>
      <w:r w:rsidRPr="002F3287">
        <w:rPr>
          <w:sz w:val="2"/>
          <w:szCs w:val="2"/>
        </w:rPr>
        <w:br w:type="page"/>
      </w:r>
    </w:p>
    <w:p w14:paraId="6C839160" w14:textId="06ECFB77" w:rsidR="0036230E" w:rsidRDefault="0036230E" w:rsidP="0036230E">
      <w:pPr>
        <w:pStyle w:val="Overskrift1"/>
      </w:pPr>
      <w:bookmarkStart w:id="2" w:name="_Toc225756719"/>
      <w:r w:rsidRPr="0036230E">
        <w:lastRenderedPageBreak/>
        <w:t>Nyt siden sidst (ændringslog)</w:t>
      </w:r>
      <w:bookmarkEnd w:id="2"/>
    </w:p>
    <w:p w14:paraId="73D6F51E" w14:textId="18867F34" w:rsidR="00400E1F" w:rsidRDefault="00093C0E" w:rsidP="00400E1F">
      <w:r w:rsidRPr="701E9A0A">
        <w:t xml:space="preserve">Ændringsloggen skal give et hurtigt overblik over væsentlige ændringer siden sidste version af retningslinjen og udfyldes kun i forbindelse med opdateringer. </w:t>
      </w:r>
    </w:p>
    <w:p w14:paraId="382EFEFA" w14:textId="74FB9D85" w:rsidR="0036230E" w:rsidRDefault="0036230E" w:rsidP="00400E1F">
      <w:r w:rsidRPr="23F3A91F">
        <w:t xml:space="preserve">Nyt siden version </w:t>
      </w:r>
      <w:r w:rsidR="00400E1F">
        <w:t>2.0</w:t>
      </w:r>
    </w:p>
    <w:tbl>
      <w:tblPr>
        <w:tblStyle w:val="SKsimpeltabel"/>
        <w:tblW w:w="9070" w:type="dxa"/>
        <w:tblLayout w:type="fixed"/>
        <w:tblCellMar>
          <w:left w:w="57" w:type="dxa"/>
          <w:right w:w="57" w:type="dxa"/>
        </w:tblCellMar>
        <w:tblLook w:val="0620" w:firstRow="1" w:lastRow="0" w:firstColumn="0" w:lastColumn="0" w:noHBand="1" w:noVBand="1"/>
      </w:tblPr>
      <w:tblGrid>
        <w:gridCol w:w="1806"/>
        <w:gridCol w:w="2872"/>
        <w:gridCol w:w="4392"/>
      </w:tblGrid>
      <w:tr w:rsidR="00093C0E" w14:paraId="4B171F55" w14:textId="77777777" w:rsidTr="00BE129B">
        <w:trPr>
          <w:cnfStyle w:val="100000000000" w:firstRow="1" w:lastRow="0" w:firstColumn="0" w:lastColumn="0" w:oddVBand="0" w:evenVBand="0" w:oddHBand="0" w:evenHBand="0" w:firstRowFirstColumn="0" w:firstRowLastColumn="0" w:lastRowFirstColumn="0" w:lastRowLastColumn="0"/>
          <w:tblHeader/>
        </w:trPr>
        <w:tc>
          <w:tcPr>
            <w:tcW w:w="1806" w:type="dxa"/>
          </w:tcPr>
          <w:p w14:paraId="7DF8A079" w14:textId="77777777" w:rsidR="00093C0E" w:rsidRDefault="00093C0E" w:rsidP="00B9134E">
            <w:pPr>
              <w:pStyle w:val="Tabelkolonneoverskrift"/>
            </w:pPr>
            <w:r w:rsidRPr="23F3A91F">
              <w:t>Kapitel</w:t>
            </w:r>
          </w:p>
        </w:tc>
        <w:tc>
          <w:tcPr>
            <w:tcW w:w="2872" w:type="dxa"/>
            <w:tcMar>
              <w:right w:w="227" w:type="dxa"/>
            </w:tcMar>
          </w:tcPr>
          <w:p w14:paraId="46313220" w14:textId="77777777" w:rsidR="00093C0E" w:rsidRPr="0036230E" w:rsidRDefault="00093C0E" w:rsidP="00B9134E">
            <w:pPr>
              <w:pStyle w:val="Tabelkolonneoverskrift"/>
              <w:rPr>
                <w:szCs w:val="20"/>
              </w:rPr>
            </w:pPr>
            <w:r w:rsidRPr="23F3A91F">
              <w:t>Afsnit</w:t>
            </w:r>
          </w:p>
        </w:tc>
        <w:tc>
          <w:tcPr>
            <w:tcW w:w="4392" w:type="dxa"/>
          </w:tcPr>
          <w:p w14:paraId="685CCC51" w14:textId="77777777" w:rsidR="00093C0E" w:rsidRPr="0036230E" w:rsidRDefault="00093C0E" w:rsidP="00B9134E">
            <w:pPr>
              <w:pStyle w:val="Tabelkolonneoverskrift"/>
            </w:pPr>
            <w:r w:rsidRPr="23F3A91F">
              <w:t>Beskrivelse af ændring</w:t>
            </w:r>
          </w:p>
        </w:tc>
      </w:tr>
      <w:tr w:rsidR="00093C0E" w14:paraId="7CBE7019" w14:textId="77777777" w:rsidTr="00BE129B">
        <w:tc>
          <w:tcPr>
            <w:tcW w:w="1806" w:type="dxa"/>
          </w:tcPr>
          <w:p w14:paraId="5119ECE6" w14:textId="77777777" w:rsidR="00093C0E" w:rsidRDefault="00093C0E" w:rsidP="00B9134E">
            <w:pPr>
              <w:pStyle w:val="Tabelrkkeoverskrift"/>
            </w:pPr>
          </w:p>
        </w:tc>
        <w:tc>
          <w:tcPr>
            <w:tcW w:w="2872" w:type="dxa"/>
            <w:tcMar>
              <w:right w:w="227" w:type="dxa"/>
            </w:tcMar>
          </w:tcPr>
          <w:p w14:paraId="6AA21868" w14:textId="77777777" w:rsidR="00093C0E" w:rsidRDefault="00093C0E" w:rsidP="00B9134E">
            <w:pPr>
              <w:pStyle w:val="Tabeltekst"/>
              <w:rPr>
                <w:i/>
                <w:sz w:val="20"/>
              </w:rPr>
            </w:pPr>
            <w:r w:rsidRPr="23F3A91F">
              <w:rPr>
                <w:sz w:val="20"/>
              </w:rPr>
              <w:t>Titel</w:t>
            </w:r>
          </w:p>
        </w:tc>
        <w:tc>
          <w:tcPr>
            <w:tcW w:w="4392" w:type="dxa"/>
          </w:tcPr>
          <w:p w14:paraId="678F3A5A" w14:textId="4E1E3C78" w:rsidR="00093C0E" w:rsidRDefault="00400E1F" w:rsidP="00B9134E">
            <w:pPr>
              <w:pStyle w:val="Tabeltekst"/>
              <w:rPr>
                <w:szCs w:val="18"/>
              </w:rPr>
            </w:pPr>
            <w:r w:rsidRPr="009207EB">
              <w:rPr>
                <w:szCs w:val="18"/>
              </w:rPr>
              <w:t xml:space="preserve">Opfølgning efter onkologisk behandling af lokaliseret </w:t>
            </w:r>
            <w:proofErr w:type="spellStart"/>
            <w:r>
              <w:rPr>
                <w:szCs w:val="18"/>
              </w:rPr>
              <w:t>analcancer</w:t>
            </w:r>
            <w:proofErr w:type="spellEnd"/>
            <w:r w:rsidRPr="009207EB">
              <w:rPr>
                <w:szCs w:val="18"/>
              </w:rPr>
              <w:t>.</w:t>
            </w:r>
          </w:p>
        </w:tc>
      </w:tr>
      <w:tr w:rsidR="00093C0E" w14:paraId="4D3227B4" w14:textId="77777777" w:rsidTr="00BE129B">
        <w:tc>
          <w:tcPr>
            <w:tcW w:w="1806" w:type="dxa"/>
          </w:tcPr>
          <w:p w14:paraId="30DF7461" w14:textId="03CDDBA7" w:rsidR="00093C0E" w:rsidRDefault="00FF53C3" w:rsidP="00B9134E">
            <w:pPr>
              <w:pStyle w:val="Tabelrkkeoverskrift"/>
            </w:pPr>
            <w:r>
              <w:t>05</w:t>
            </w:r>
          </w:p>
        </w:tc>
        <w:tc>
          <w:tcPr>
            <w:tcW w:w="2872" w:type="dxa"/>
            <w:tcMar>
              <w:right w:w="227" w:type="dxa"/>
            </w:tcMar>
          </w:tcPr>
          <w:p w14:paraId="07808C7A" w14:textId="1A997253" w:rsidR="00093C0E" w:rsidRPr="23F3A91F" w:rsidRDefault="00093C0E" w:rsidP="00B9134E">
            <w:pPr>
              <w:pStyle w:val="Tabeltekst"/>
              <w:rPr>
                <w:sz w:val="20"/>
              </w:rPr>
            </w:pPr>
          </w:p>
        </w:tc>
        <w:tc>
          <w:tcPr>
            <w:tcW w:w="4392" w:type="dxa"/>
          </w:tcPr>
          <w:p w14:paraId="6999D2A0" w14:textId="15CE8809" w:rsidR="00093C0E" w:rsidRDefault="00400E1F" w:rsidP="00B9134E">
            <w:pPr>
              <w:pStyle w:val="Tabeltekst"/>
              <w:rPr>
                <w:szCs w:val="18"/>
              </w:rPr>
            </w:pPr>
            <w:r>
              <w:rPr>
                <w:szCs w:val="18"/>
              </w:rPr>
              <w:t>Anbefaling 6: Ny anbefaling</w:t>
            </w:r>
          </w:p>
        </w:tc>
      </w:tr>
      <w:tr w:rsidR="00093C0E" w14:paraId="105A8453" w14:textId="77777777" w:rsidTr="00BE129B">
        <w:tc>
          <w:tcPr>
            <w:tcW w:w="1806" w:type="dxa"/>
          </w:tcPr>
          <w:p w14:paraId="182A0D98" w14:textId="77777777" w:rsidR="00093C0E" w:rsidRDefault="00BE129B" w:rsidP="00B9134E">
            <w:pPr>
              <w:pStyle w:val="Tabelrkkeoverskrift"/>
            </w:pPr>
            <w:r>
              <w:t>3. Introduktion</w:t>
            </w:r>
          </w:p>
        </w:tc>
        <w:tc>
          <w:tcPr>
            <w:tcW w:w="2872" w:type="dxa"/>
            <w:tcMar>
              <w:right w:w="227" w:type="dxa"/>
            </w:tcMar>
          </w:tcPr>
          <w:p w14:paraId="20583499" w14:textId="77777777" w:rsidR="00093C0E" w:rsidRDefault="00093C0E" w:rsidP="00B9134E">
            <w:pPr>
              <w:pStyle w:val="Tabeltekst"/>
              <w:rPr>
                <w:sz w:val="20"/>
              </w:rPr>
            </w:pPr>
          </w:p>
        </w:tc>
        <w:tc>
          <w:tcPr>
            <w:tcW w:w="4392" w:type="dxa"/>
          </w:tcPr>
          <w:p w14:paraId="72E683C8" w14:textId="33FC75E3" w:rsidR="00093C0E" w:rsidRDefault="00400E1F" w:rsidP="00B9134E">
            <w:pPr>
              <w:pStyle w:val="Tabeltekst"/>
              <w:rPr>
                <w:szCs w:val="18"/>
              </w:rPr>
            </w:pPr>
            <w:r>
              <w:rPr>
                <w:szCs w:val="18"/>
              </w:rPr>
              <w:t>Ændret i teksten.</w:t>
            </w:r>
          </w:p>
        </w:tc>
      </w:tr>
      <w:tr w:rsidR="00093C0E" w14:paraId="7F3AEF30" w14:textId="77777777" w:rsidTr="00BE129B">
        <w:tc>
          <w:tcPr>
            <w:tcW w:w="1806" w:type="dxa"/>
          </w:tcPr>
          <w:p w14:paraId="0A8C4DED" w14:textId="77777777" w:rsidR="00093C0E" w:rsidRDefault="00BE129B" w:rsidP="00B9134E">
            <w:pPr>
              <w:pStyle w:val="Tabelrkkeoverskrift"/>
              <w:rPr>
                <w:i/>
              </w:rPr>
            </w:pPr>
            <w:r>
              <w:t>4. Evidensgrundlag</w:t>
            </w:r>
          </w:p>
        </w:tc>
        <w:tc>
          <w:tcPr>
            <w:tcW w:w="2872" w:type="dxa"/>
            <w:tcMar>
              <w:right w:w="227" w:type="dxa"/>
            </w:tcMar>
          </w:tcPr>
          <w:p w14:paraId="439622F0" w14:textId="77777777" w:rsidR="00093C0E" w:rsidRPr="00BE129B" w:rsidRDefault="00093C0E" w:rsidP="00BE129B">
            <w:pPr>
              <w:pStyle w:val="Tabeltekst"/>
            </w:pPr>
          </w:p>
        </w:tc>
        <w:tc>
          <w:tcPr>
            <w:tcW w:w="4392" w:type="dxa"/>
          </w:tcPr>
          <w:p w14:paraId="71C7209C" w14:textId="17174B06" w:rsidR="00093C0E" w:rsidRDefault="00400E1F" w:rsidP="00B9134E">
            <w:pPr>
              <w:pStyle w:val="Tabeltekst"/>
            </w:pPr>
            <w:r>
              <w:t>Ændret i tekst og tilføjet nye referencer.</w:t>
            </w:r>
          </w:p>
        </w:tc>
      </w:tr>
      <w:tr w:rsidR="00093C0E" w14:paraId="1E265496" w14:textId="77777777" w:rsidTr="00BE129B">
        <w:tc>
          <w:tcPr>
            <w:tcW w:w="1806" w:type="dxa"/>
          </w:tcPr>
          <w:p w14:paraId="12F701A5" w14:textId="77777777" w:rsidR="00093C0E" w:rsidRDefault="00093C0E" w:rsidP="00B9134E">
            <w:pPr>
              <w:pStyle w:val="Tabelrkkeoverskrift"/>
            </w:pPr>
          </w:p>
        </w:tc>
        <w:tc>
          <w:tcPr>
            <w:tcW w:w="2872" w:type="dxa"/>
            <w:tcMar>
              <w:right w:w="227" w:type="dxa"/>
            </w:tcMar>
          </w:tcPr>
          <w:p w14:paraId="2906DE80" w14:textId="77777777" w:rsidR="00093C0E" w:rsidRPr="23F3A91F" w:rsidRDefault="00093C0E" w:rsidP="00B9134E">
            <w:pPr>
              <w:pStyle w:val="Tabeltekst"/>
              <w:rPr>
                <w:sz w:val="20"/>
              </w:rPr>
            </w:pPr>
            <w:r>
              <w:rPr>
                <w:sz w:val="20"/>
              </w:rPr>
              <w:t>Litteratur og evidensgennemgang</w:t>
            </w:r>
          </w:p>
        </w:tc>
        <w:tc>
          <w:tcPr>
            <w:tcW w:w="4392" w:type="dxa"/>
          </w:tcPr>
          <w:p w14:paraId="079299E3" w14:textId="2CA40716" w:rsidR="00093C0E" w:rsidRDefault="00400E1F" w:rsidP="00B9134E">
            <w:pPr>
              <w:pStyle w:val="Tabeltekst"/>
            </w:pPr>
            <w:r>
              <w:t>Anbefaling 1, 3, 4: Ændret i teksten</w:t>
            </w:r>
          </w:p>
        </w:tc>
      </w:tr>
      <w:tr w:rsidR="00093C0E" w14:paraId="19C285FF" w14:textId="77777777" w:rsidTr="00BE129B">
        <w:tc>
          <w:tcPr>
            <w:tcW w:w="1806" w:type="dxa"/>
          </w:tcPr>
          <w:p w14:paraId="267C5DF7" w14:textId="77777777" w:rsidR="00093C0E" w:rsidRDefault="00BE129B" w:rsidP="00B9134E">
            <w:pPr>
              <w:pStyle w:val="Tabelrkkeoverskrift"/>
              <w:rPr>
                <w:i/>
              </w:rPr>
            </w:pPr>
            <w:r>
              <w:t>5. Referencer</w:t>
            </w:r>
          </w:p>
        </w:tc>
        <w:tc>
          <w:tcPr>
            <w:tcW w:w="2872" w:type="dxa"/>
            <w:tcMar>
              <w:right w:w="227" w:type="dxa"/>
            </w:tcMar>
          </w:tcPr>
          <w:p w14:paraId="0C2D8C33" w14:textId="77777777" w:rsidR="00093C0E" w:rsidRDefault="00093C0E" w:rsidP="00B9134E">
            <w:pPr>
              <w:pStyle w:val="Tabeltekst"/>
              <w:rPr>
                <w:i/>
                <w:sz w:val="20"/>
              </w:rPr>
            </w:pPr>
          </w:p>
        </w:tc>
        <w:tc>
          <w:tcPr>
            <w:tcW w:w="4392" w:type="dxa"/>
          </w:tcPr>
          <w:p w14:paraId="4A682E3C" w14:textId="46FDBDCD" w:rsidR="00093C0E" w:rsidRDefault="00400E1F" w:rsidP="00B9134E">
            <w:pPr>
              <w:pStyle w:val="Tabeltekst"/>
            </w:pPr>
            <w:r>
              <w:t>Nye referencer tilføjet.</w:t>
            </w:r>
          </w:p>
        </w:tc>
      </w:tr>
      <w:tr w:rsidR="00093C0E" w14:paraId="18F0B623" w14:textId="77777777" w:rsidTr="00BE129B">
        <w:tc>
          <w:tcPr>
            <w:tcW w:w="1806" w:type="dxa"/>
          </w:tcPr>
          <w:p w14:paraId="569B4514" w14:textId="77777777" w:rsidR="00093C0E" w:rsidRDefault="00BE129B" w:rsidP="00B9134E">
            <w:pPr>
              <w:pStyle w:val="Tabelrkkeoverskrift"/>
              <w:rPr>
                <w:i/>
              </w:rPr>
            </w:pPr>
            <w:r>
              <w:t>6. Metode</w:t>
            </w:r>
          </w:p>
        </w:tc>
        <w:tc>
          <w:tcPr>
            <w:tcW w:w="2872" w:type="dxa"/>
            <w:tcMar>
              <w:right w:w="227" w:type="dxa"/>
            </w:tcMar>
          </w:tcPr>
          <w:p w14:paraId="1DB5E802" w14:textId="77777777" w:rsidR="00093C0E" w:rsidRDefault="00093C0E" w:rsidP="00B9134E">
            <w:pPr>
              <w:pStyle w:val="Tabeltekst"/>
              <w:rPr>
                <w:i/>
                <w:sz w:val="20"/>
              </w:rPr>
            </w:pPr>
          </w:p>
        </w:tc>
        <w:tc>
          <w:tcPr>
            <w:tcW w:w="4392" w:type="dxa"/>
          </w:tcPr>
          <w:p w14:paraId="66926319" w14:textId="77777777" w:rsidR="00093C0E" w:rsidRDefault="00093C0E" w:rsidP="00B9134E">
            <w:pPr>
              <w:pStyle w:val="Tabeltekst"/>
            </w:pPr>
          </w:p>
        </w:tc>
      </w:tr>
      <w:tr w:rsidR="00093C0E" w14:paraId="3CE234BD" w14:textId="77777777" w:rsidTr="00BE129B">
        <w:tc>
          <w:tcPr>
            <w:tcW w:w="1806" w:type="dxa"/>
          </w:tcPr>
          <w:p w14:paraId="17E3CCC7" w14:textId="77777777" w:rsidR="00093C0E" w:rsidRDefault="00093C0E" w:rsidP="00B9134E">
            <w:pPr>
              <w:pStyle w:val="Tabelrkkeoverskrift"/>
            </w:pPr>
          </w:p>
        </w:tc>
        <w:tc>
          <w:tcPr>
            <w:tcW w:w="2872" w:type="dxa"/>
            <w:tcMar>
              <w:right w:w="227" w:type="dxa"/>
            </w:tcMar>
          </w:tcPr>
          <w:p w14:paraId="1933A511" w14:textId="77777777" w:rsidR="00093C0E" w:rsidRDefault="00093C0E" w:rsidP="00B9134E">
            <w:pPr>
              <w:pStyle w:val="Tabeltekst"/>
              <w:rPr>
                <w:sz w:val="20"/>
              </w:rPr>
            </w:pPr>
            <w:r>
              <w:rPr>
                <w:sz w:val="20"/>
              </w:rPr>
              <w:t>Litteraturgennemgang</w:t>
            </w:r>
          </w:p>
        </w:tc>
        <w:tc>
          <w:tcPr>
            <w:tcW w:w="4392" w:type="dxa"/>
          </w:tcPr>
          <w:p w14:paraId="6D504E8C" w14:textId="07340895" w:rsidR="00093C0E" w:rsidRDefault="00400E1F" w:rsidP="00B9134E">
            <w:pPr>
              <w:pStyle w:val="Tabeltekst"/>
            </w:pPr>
            <w:r w:rsidRPr="009207EB">
              <w:t>Opdateret litteraturgennemgang som anført i afsnittet "litteratursøgning" og "Litteraturgennemgang"</w:t>
            </w:r>
            <w:r>
              <w:t>.</w:t>
            </w:r>
          </w:p>
        </w:tc>
      </w:tr>
      <w:tr w:rsidR="00093C0E" w14:paraId="0317AA4F" w14:textId="77777777" w:rsidTr="00BE129B">
        <w:tc>
          <w:tcPr>
            <w:tcW w:w="1806" w:type="dxa"/>
          </w:tcPr>
          <w:p w14:paraId="3740E757" w14:textId="77777777" w:rsidR="00093C0E" w:rsidRDefault="00093C0E" w:rsidP="00B9134E">
            <w:pPr>
              <w:pStyle w:val="Tabelrkkeoverskrift"/>
            </w:pPr>
          </w:p>
        </w:tc>
        <w:tc>
          <w:tcPr>
            <w:tcW w:w="2872" w:type="dxa"/>
            <w:tcMar>
              <w:right w:w="227" w:type="dxa"/>
            </w:tcMar>
          </w:tcPr>
          <w:p w14:paraId="4FF7CFDE" w14:textId="77777777" w:rsidR="00093C0E" w:rsidRDefault="00093C0E" w:rsidP="00B9134E">
            <w:pPr>
              <w:pStyle w:val="Tabeltekst"/>
              <w:rPr>
                <w:i/>
                <w:sz w:val="20"/>
              </w:rPr>
            </w:pPr>
            <w:r w:rsidRPr="23F3A91F">
              <w:rPr>
                <w:sz w:val="20"/>
              </w:rPr>
              <w:t>Forfattere og habilitet</w:t>
            </w:r>
          </w:p>
        </w:tc>
        <w:tc>
          <w:tcPr>
            <w:tcW w:w="4392" w:type="dxa"/>
          </w:tcPr>
          <w:p w14:paraId="70EE5AA0" w14:textId="766CE62B" w:rsidR="00093C0E" w:rsidRDefault="00400E1F" w:rsidP="00B9134E">
            <w:pPr>
              <w:pStyle w:val="Tabeltekst"/>
            </w:pPr>
            <w:r>
              <w:t>Opdateret</w:t>
            </w:r>
          </w:p>
        </w:tc>
      </w:tr>
    </w:tbl>
    <w:p w14:paraId="4EA42FD3" w14:textId="77777777" w:rsidR="00112A78" w:rsidRDefault="00112A78" w:rsidP="00112A78">
      <w:pPr>
        <w:pStyle w:val="Overskrift1"/>
        <w:numPr>
          <w:ilvl w:val="0"/>
          <w:numId w:val="0"/>
        </w:numPr>
        <w:ind w:left="737" w:hanging="737"/>
      </w:pPr>
      <w:r>
        <w:br w:type="page"/>
      </w:r>
    </w:p>
    <w:p w14:paraId="546C57D9" w14:textId="5663D30B" w:rsidR="0036230E" w:rsidRDefault="0036230E" w:rsidP="0036230E">
      <w:pPr>
        <w:pStyle w:val="Overskrift1"/>
      </w:pPr>
      <w:bookmarkStart w:id="3" w:name="_Toc225756720"/>
      <w:r>
        <w:lastRenderedPageBreak/>
        <w:t>Anbefalinger (</w:t>
      </w:r>
      <w:r w:rsidR="00093C0E">
        <w:t>centrale budskaber</w:t>
      </w:r>
      <w:r>
        <w:t>)</w:t>
      </w:r>
      <w:bookmarkEnd w:id="3"/>
    </w:p>
    <w:p w14:paraId="5B72F865" w14:textId="77777777" w:rsidR="00093C0E" w:rsidRPr="00093C0E" w:rsidRDefault="00093C0E" w:rsidP="00093C0E">
      <w:r w:rsidRPr="701E9A0A">
        <w:t xml:space="preserve">Anbefalingernes styrke er graderet efter Oxford Levels of </w:t>
      </w:r>
      <w:proofErr w:type="spellStart"/>
      <w:r w:rsidRPr="701E9A0A">
        <w:t>Evidence</w:t>
      </w:r>
      <w:proofErr w:type="spellEnd"/>
      <w:r w:rsidRPr="701E9A0A">
        <w:t>. En A-anbefaling bygger på evidens af høj kvalitet og udtrykker høj sikkerhed i anbefalingen. En D-anbefaling bygger på evidens af lav kvalitet og udtrykker lav sikkerhed i anbefalingen.</w:t>
      </w:r>
    </w:p>
    <w:p w14:paraId="561588C7" w14:textId="5716767B" w:rsidR="00093C0E" w:rsidRPr="00093C0E" w:rsidRDefault="009B6B6E" w:rsidP="00093C0E">
      <w:pPr>
        <w:pStyle w:val="Overskrift2"/>
      </w:pPr>
      <w:bookmarkStart w:id="4" w:name="_Toc225756721"/>
      <w:r w:rsidRPr="009B6B6E">
        <w:t xml:space="preserve">Opfølgning efter onkologisk behandling af </w:t>
      </w:r>
      <w:proofErr w:type="spellStart"/>
      <w:r w:rsidRPr="009B6B6E">
        <w:t>analcancer</w:t>
      </w:r>
      <w:bookmarkEnd w:id="4"/>
      <w:proofErr w:type="spellEnd"/>
    </w:p>
    <w:p w14:paraId="6ED3F1E5" w14:textId="77777777" w:rsidR="009B6B6E" w:rsidRDefault="009B6B6E" w:rsidP="009B6B6E">
      <w:pPr>
        <w:pStyle w:val="Anbefalingsliste"/>
      </w:pPr>
      <w:r>
        <w:t xml:space="preserve">Responsevaluering er en del af den initiale onkologiske behandling og det kan tage 5-6 mdr. efter afsluttet </w:t>
      </w:r>
      <w:proofErr w:type="spellStart"/>
      <w:r>
        <w:t>kemo</w:t>
      </w:r>
      <w:proofErr w:type="spellEnd"/>
      <w:r>
        <w:t xml:space="preserve">-strålebehandling før det endelige behandlingsrespons kan vurderes (A). </w:t>
      </w:r>
    </w:p>
    <w:p w14:paraId="53F3E01E" w14:textId="77777777" w:rsidR="009B6B6E" w:rsidRDefault="009B6B6E" w:rsidP="009B6B6E">
      <w:pPr>
        <w:pStyle w:val="Anbefalingsliste"/>
      </w:pPr>
      <w:r>
        <w:t xml:space="preserve">Resttumor/recidiv bør biopsiverificeres inden </w:t>
      </w:r>
      <w:proofErr w:type="spellStart"/>
      <w:r>
        <w:t>salvage</w:t>
      </w:r>
      <w:proofErr w:type="spellEnd"/>
      <w:r>
        <w:t xml:space="preserve"> kirurgi (D) </w:t>
      </w:r>
    </w:p>
    <w:p w14:paraId="4DE9B78A" w14:textId="77777777" w:rsidR="009B6B6E" w:rsidRDefault="009B6B6E" w:rsidP="009B6B6E">
      <w:pPr>
        <w:pStyle w:val="Anbefalingsliste"/>
      </w:pPr>
      <w:r>
        <w:t xml:space="preserve">Opfølgning af patienter med en T1-T2/N0 tumor kan foretages udelukkende med klinisk undersøgelse (D) </w:t>
      </w:r>
    </w:p>
    <w:p w14:paraId="1A32FE67" w14:textId="77777777" w:rsidR="009B6B6E" w:rsidRDefault="009B6B6E" w:rsidP="009B6B6E">
      <w:pPr>
        <w:pStyle w:val="Anbefalingsliste"/>
      </w:pPr>
      <w:r>
        <w:t xml:space="preserve">Opfølgning af patienter med en T3/T4 eller N+ eller en HPV negativ tumor kan foretages med klinisk undersøgelse samt MR af bækkenet og FDG PET/CT efter 6, 12, 24 og 36 måneder (D) </w:t>
      </w:r>
    </w:p>
    <w:p w14:paraId="31568405" w14:textId="77777777" w:rsidR="009B6B6E" w:rsidRDefault="009B6B6E" w:rsidP="009B6B6E">
      <w:pPr>
        <w:pStyle w:val="Anbefalingsliste"/>
      </w:pPr>
      <w:r>
        <w:t xml:space="preserve">Patienter bør tilbydes opfølgning efter onkologisk behandling af lokaliseret </w:t>
      </w:r>
      <w:proofErr w:type="spellStart"/>
      <w:r>
        <w:t>analcancer</w:t>
      </w:r>
      <w:proofErr w:type="spellEnd"/>
      <w:r>
        <w:t xml:space="preserve"> mhp. tidlig diagnosticering af recidiv samt håndtering og behandling af senfølger til </w:t>
      </w:r>
      <w:proofErr w:type="spellStart"/>
      <w:r>
        <w:t>kemo</w:t>
      </w:r>
      <w:proofErr w:type="spellEnd"/>
      <w:r>
        <w:t xml:space="preserve">-strålebehandling (D) </w:t>
      </w:r>
    </w:p>
    <w:p w14:paraId="5F137C0C" w14:textId="7C80796F" w:rsidR="009B6B6E" w:rsidRDefault="00264873" w:rsidP="009B6B6E">
      <w:pPr>
        <w:pStyle w:val="Anbefalingsliste"/>
      </w:pPr>
      <w:r w:rsidRPr="00264873">
        <w:t>Det vurderes på baggrund af ekspertkonsensus og praksiserfaring</w:t>
      </w:r>
      <w:r w:rsidR="004D2EC2">
        <w:t>,</w:t>
      </w:r>
      <w:r w:rsidRPr="00264873">
        <w:t xml:space="preserve"> at opfølgning bør foretages på et af de tre behandlende centre (D)</w:t>
      </w:r>
    </w:p>
    <w:p w14:paraId="098AB619" w14:textId="30F30166" w:rsidR="009B6B6E" w:rsidRDefault="009B6B6E" w:rsidP="009B6B6E">
      <w:pPr>
        <w:pStyle w:val="Anbefalingsliste"/>
      </w:pPr>
      <w:r>
        <w:t>Patienter kan følges i op til 5 år efter endt onkologisk behandling</w:t>
      </w:r>
      <w:r w:rsidR="001303C0">
        <w:t xml:space="preserve"> </w:t>
      </w:r>
      <w:r w:rsidR="001303C0" w:rsidRPr="007E259F">
        <w:t xml:space="preserve">jf. </w:t>
      </w:r>
      <w:r w:rsidR="007E259F">
        <w:t>skema for opfølgning</w:t>
      </w:r>
      <w:r>
        <w:t xml:space="preserve"> (D)</w:t>
      </w:r>
    </w:p>
    <w:p w14:paraId="6EA35EED" w14:textId="77777777" w:rsidR="00FE7104" w:rsidRDefault="00FE7104" w:rsidP="00FE7104">
      <w:pPr>
        <w:pStyle w:val="Anbefalingsliste"/>
        <w:numPr>
          <w:ilvl w:val="0"/>
          <w:numId w:val="0"/>
        </w:numPr>
        <w:ind w:left="340" w:hanging="340"/>
      </w:pPr>
    </w:p>
    <w:p w14:paraId="4C349B22" w14:textId="77777777" w:rsidR="00FE7104" w:rsidRDefault="00FE7104" w:rsidP="00FE7104">
      <w:pPr>
        <w:pStyle w:val="Anbefalingsliste"/>
        <w:numPr>
          <w:ilvl w:val="0"/>
          <w:numId w:val="0"/>
        </w:numPr>
        <w:ind w:left="340" w:hanging="340"/>
      </w:pPr>
    </w:p>
    <w:p w14:paraId="0ADA77BC" w14:textId="77777777" w:rsidR="00FE7104" w:rsidRDefault="00FE7104" w:rsidP="00FE7104">
      <w:pPr>
        <w:pStyle w:val="Anbefalingsliste"/>
        <w:numPr>
          <w:ilvl w:val="0"/>
          <w:numId w:val="0"/>
        </w:numPr>
        <w:ind w:left="340" w:hanging="340"/>
      </w:pPr>
    </w:p>
    <w:p w14:paraId="469E257E" w14:textId="77777777" w:rsidR="00FE7104" w:rsidRDefault="00FE7104" w:rsidP="00FE7104">
      <w:pPr>
        <w:pStyle w:val="Anbefalingsliste"/>
        <w:numPr>
          <w:ilvl w:val="0"/>
          <w:numId w:val="0"/>
        </w:numPr>
        <w:ind w:left="340" w:hanging="340"/>
      </w:pPr>
    </w:p>
    <w:p w14:paraId="421327AF" w14:textId="77777777" w:rsidR="00FE7104" w:rsidRDefault="00FE7104" w:rsidP="00FE7104">
      <w:pPr>
        <w:pStyle w:val="Anbefalingsliste"/>
        <w:numPr>
          <w:ilvl w:val="0"/>
          <w:numId w:val="0"/>
        </w:numPr>
        <w:ind w:left="340" w:hanging="340"/>
      </w:pPr>
    </w:p>
    <w:p w14:paraId="2E9B3AEF" w14:textId="382A77F3" w:rsidR="00FE7104" w:rsidRDefault="00FE7104" w:rsidP="00437878">
      <w:pPr>
        <w:spacing w:after="0" w:line="280" w:lineRule="atLeast"/>
        <w:jc w:val="both"/>
      </w:pPr>
    </w:p>
    <w:p w14:paraId="06BA852A" w14:textId="77777777" w:rsidR="00437878" w:rsidRDefault="00437878" w:rsidP="00437878">
      <w:pPr>
        <w:spacing w:after="0" w:line="280" w:lineRule="atLeast"/>
        <w:jc w:val="both"/>
      </w:pPr>
    </w:p>
    <w:p w14:paraId="78168B9B" w14:textId="77777777" w:rsidR="00437878" w:rsidRDefault="00437878" w:rsidP="00437878">
      <w:pPr>
        <w:spacing w:after="0" w:line="280" w:lineRule="atLeast"/>
        <w:jc w:val="both"/>
      </w:pPr>
    </w:p>
    <w:p w14:paraId="70D6ECA8" w14:textId="77777777" w:rsidR="00437878" w:rsidRDefault="00437878" w:rsidP="00437878">
      <w:pPr>
        <w:spacing w:after="0" w:line="280" w:lineRule="atLeast"/>
        <w:jc w:val="both"/>
      </w:pPr>
    </w:p>
    <w:p w14:paraId="0701C2FE" w14:textId="77777777" w:rsidR="00437878" w:rsidRDefault="00437878" w:rsidP="00437878">
      <w:pPr>
        <w:spacing w:after="0" w:line="280" w:lineRule="atLeast"/>
        <w:jc w:val="both"/>
      </w:pPr>
    </w:p>
    <w:p w14:paraId="2C9F4892" w14:textId="77777777" w:rsidR="00437878" w:rsidRDefault="00437878" w:rsidP="00437878">
      <w:pPr>
        <w:spacing w:after="0" w:line="280" w:lineRule="atLeast"/>
        <w:jc w:val="both"/>
      </w:pPr>
    </w:p>
    <w:p w14:paraId="56066B57" w14:textId="77777777" w:rsidR="00437878" w:rsidRDefault="00437878" w:rsidP="00437878">
      <w:pPr>
        <w:spacing w:after="0" w:line="280" w:lineRule="atLeast"/>
        <w:jc w:val="both"/>
      </w:pPr>
    </w:p>
    <w:p w14:paraId="4344AB06" w14:textId="77777777" w:rsidR="00437878" w:rsidRDefault="00437878" w:rsidP="00437878">
      <w:pPr>
        <w:spacing w:after="0" w:line="280" w:lineRule="atLeast"/>
        <w:jc w:val="both"/>
      </w:pPr>
    </w:p>
    <w:p w14:paraId="528FDCA5" w14:textId="77777777" w:rsidR="00437878" w:rsidRDefault="00437878" w:rsidP="00437878">
      <w:pPr>
        <w:spacing w:after="0" w:line="280" w:lineRule="atLeast"/>
        <w:jc w:val="both"/>
      </w:pPr>
    </w:p>
    <w:p w14:paraId="280E510B" w14:textId="77777777" w:rsidR="00437878" w:rsidRDefault="00437878" w:rsidP="00437878">
      <w:pPr>
        <w:spacing w:after="0" w:line="280" w:lineRule="atLeast"/>
        <w:jc w:val="both"/>
      </w:pPr>
    </w:p>
    <w:p w14:paraId="33C26954" w14:textId="77777777" w:rsidR="00437878" w:rsidRDefault="00437878" w:rsidP="00437878">
      <w:pPr>
        <w:spacing w:after="0" w:line="280" w:lineRule="atLeast"/>
        <w:jc w:val="both"/>
      </w:pPr>
    </w:p>
    <w:p w14:paraId="65D39FA4" w14:textId="77777777" w:rsidR="00437878" w:rsidRDefault="00437878" w:rsidP="00437878">
      <w:pPr>
        <w:spacing w:after="0" w:line="280" w:lineRule="atLeast"/>
        <w:jc w:val="both"/>
      </w:pPr>
    </w:p>
    <w:p w14:paraId="40DD789E" w14:textId="77777777" w:rsidR="00437878" w:rsidRPr="00437878" w:rsidRDefault="00437878" w:rsidP="00437878">
      <w:pPr>
        <w:spacing w:after="0" w:line="280" w:lineRule="atLeast"/>
        <w:jc w:val="both"/>
        <w:rPr>
          <w:bCs/>
        </w:rPr>
      </w:pPr>
    </w:p>
    <w:p w14:paraId="060FE8F0" w14:textId="2F5FF3F4" w:rsidR="00093C0E" w:rsidRPr="0017611F" w:rsidRDefault="00112A78" w:rsidP="00093C0E">
      <w:pPr>
        <w:pStyle w:val="Overskrift2"/>
      </w:pPr>
      <w:bookmarkStart w:id="5" w:name="_Toc208220541"/>
      <w:bookmarkStart w:id="6" w:name="_Toc217042492"/>
      <w:bookmarkStart w:id="7" w:name="_Toc225756722"/>
      <w:r w:rsidRPr="00112A78">
        <w:lastRenderedPageBreak/>
        <w:t>Skema for responsevaluering</w:t>
      </w:r>
      <w:bookmarkEnd w:id="5"/>
      <w:bookmarkEnd w:id="6"/>
      <w:bookmarkEnd w:id="7"/>
    </w:p>
    <w:p w14:paraId="4EF07003" w14:textId="77777777" w:rsidR="00112A78" w:rsidRPr="009207EB" w:rsidRDefault="00112A78" w:rsidP="00112A78">
      <w:pPr>
        <w:spacing w:line="276" w:lineRule="auto"/>
        <w:ind w:left="-3"/>
        <w:rPr>
          <w:szCs w:val="24"/>
        </w:rPr>
      </w:pPr>
      <w:r w:rsidRPr="009207EB">
        <w:rPr>
          <w:szCs w:val="24"/>
        </w:rPr>
        <w:t xml:space="preserve">Følgende </w:t>
      </w:r>
      <w:r>
        <w:rPr>
          <w:szCs w:val="24"/>
        </w:rPr>
        <w:t xml:space="preserve">responsevaluering </w:t>
      </w:r>
      <w:r w:rsidRPr="009207EB">
        <w:rPr>
          <w:szCs w:val="24"/>
        </w:rPr>
        <w:t xml:space="preserve">anbefales, dog kan </w:t>
      </w:r>
      <w:r>
        <w:rPr>
          <w:szCs w:val="24"/>
        </w:rPr>
        <w:t>responsevaluering</w:t>
      </w:r>
      <w:r w:rsidRPr="009207EB">
        <w:rPr>
          <w:szCs w:val="24"/>
        </w:rPr>
        <w:t xml:space="preserve"> individualiseres efter behov. </w:t>
      </w:r>
    </w:p>
    <w:tbl>
      <w:tblPr>
        <w:tblW w:w="5771" w:type="dxa"/>
        <w:tblInd w:w="1191" w:type="dxa"/>
        <w:tblCellMar>
          <w:top w:w="48" w:type="dxa"/>
          <w:right w:w="27" w:type="dxa"/>
        </w:tblCellMar>
        <w:tblLook w:val="04A0" w:firstRow="1" w:lastRow="0" w:firstColumn="1" w:lastColumn="0" w:noHBand="0" w:noVBand="1"/>
      </w:tblPr>
      <w:tblGrid>
        <w:gridCol w:w="2369"/>
        <w:gridCol w:w="1134"/>
        <w:gridCol w:w="1134"/>
        <w:gridCol w:w="1134"/>
      </w:tblGrid>
      <w:tr w:rsidR="00112A78" w:rsidRPr="009207EB" w14:paraId="0A330634" w14:textId="77777777" w:rsidTr="00112A78">
        <w:trPr>
          <w:trHeight w:val="872"/>
        </w:trPr>
        <w:tc>
          <w:tcPr>
            <w:tcW w:w="2369" w:type="dxa"/>
            <w:tcBorders>
              <w:top w:val="single" w:sz="4" w:space="0" w:color="000000"/>
              <w:left w:val="single" w:sz="4" w:space="0" w:color="000000"/>
              <w:bottom w:val="single" w:sz="4" w:space="0" w:color="000000"/>
              <w:right w:val="single" w:sz="4" w:space="0" w:color="000000"/>
            </w:tcBorders>
          </w:tcPr>
          <w:p w14:paraId="79060997" w14:textId="77777777" w:rsidR="00112A78" w:rsidRPr="009207EB" w:rsidRDefault="00112A78">
            <w:pPr>
              <w:spacing w:after="0" w:line="276" w:lineRule="auto"/>
              <w:ind w:right="46"/>
              <w:rPr>
                <w:szCs w:val="24"/>
              </w:rPr>
            </w:pPr>
            <w:r w:rsidRPr="009207EB">
              <w:rPr>
                <w:szCs w:val="24"/>
              </w:rPr>
              <w:t xml:space="preserve">Tid fra afsluttet stråleforløb </w:t>
            </w:r>
          </w:p>
        </w:tc>
        <w:tc>
          <w:tcPr>
            <w:tcW w:w="1134" w:type="dxa"/>
            <w:tcBorders>
              <w:top w:val="single" w:sz="4" w:space="0" w:color="000000"/>
              <w:left w:val="single" w:sz="4" w:space="0" w:color="000000"/>
              <w:bottom w:val="single" w:sz="4" w:space="0" w:color="000000"/>
              <w:right w:val="single" w:sz="4" w:space="0" w:color="000000"/>
            </w:tcBorders>
          </w:tcPr>
          <w:p w14:paraId="77AAD246" w14:textId="77777777" w:rsidR="00112A78" w:rsidRPr="009207EB" w:rsidRDefault="00112A78">
            <w:pPr>
              <w:spacing w:after="0" w:line="276" w:lineRule="auto"/>
              <w:rPr>
                <w:szCs w:val="24"/>
              </w:rPr>
            </w:pPr>
            <w:r w:rsidRPr="009207EB">
              <w:rPr>
                <w:szCs w:val="24"/>
              </w:rPr>
              <w:t xml:space="preserve">2-4 uger </w:t>
            </w:r>
          </w:p>
        </w:tc>
        <w:tc>
          <w:tcPr>
            <w:tcW w:w="1134" w:type="dxa"/>
            <w:tcBorders>
              <w:top w:val="single" w:sz="4" w:space="0" w:color="000000"/>
              <w:left w:val="single" w:sz="4" w:space="0" w:color="000000"/>
              <w:bottom w:val="single" w:sz="4" w:space="0" w:color="000000"/>
              <w:right w:val="single" w:sz="4" w:space="0" w:color="000000"/>
            </w:tcBorders>
          </w:tcPr>
          <w:p w14:paraId="6F51C156" w14:textId="77777777" w:rsidR="00112A78" w:rsidRPr="009207EB" w:rsidRDefault="00112A78">
            <w:pPr>
              <w:spacing w:after="0" w:line="276" w:lineRule="auto"/>
              <w:ind w:left="2"/>
              <w:rPr>
                <w:szCs w:val="24"/>
              </w:rPr>
            </w:pPr>
            <w:r w:rsidRPr="009207EB">
              <w:rPr>
                <w:szCs w:val="24"/>
              </w:rPr>
              <w:t>2-3 mdr.</w:t>
            </w:r>
            <w:r w:rsidRPr="009207EB">
              <w:rPr>
                <w:szCs w:val="24"/>
                <w:vertAlign w:val="superscript"/>
              </w:rPr>
              <w:t xml:space="preserve">2 </w:t>
            </w:r>
          </w:p>
        </w:tc>
        <w:tc>
          <w:tcPr>
            <w:tcW w:w="1134" w:type="dxa"/>
            <w:tcBorders>
              <w:top w:val="single" w:sz="4" w:space="0" w:color="000000"/>
              <w:left w:val="single" w:sz="4" w:space="0" w:color="000000"/>
              <w:bottom w:val="single" w:sz="4" w:space="0" w:color="000000"/>
              <w:right w:val="single" w:sz="4" w:space="0" w:color="000000"/>
            </w:tcBorders>
          </w:tcPr>
          <w:p w14:paraId="2E72EE77" w14:textId="77777777" w:rsidR="00112A78" w:rsidRPr="009207EB" w:rsidRDefault="00112A78">
            <w:pPr>
              <w:spacing w:after="0" w:line="276" w:lineRule="auto"/>
              <w:rPr>
                <w:szCs w:val="24"/>
              </w:rPr>
            </w:pPr>
            <w:r w:rsidRPr="009207EB">
              <w:rPr>
                <w:szCs w:val="24"/>
              </w:rPr>
              <w:t xml:space="preserve">5-6 mdr. </w:t>
            </w:r>
          </w:p>
        </w:tc>
      </w:tr>
      <w:tr w:rsidR="00112A78" w:rsidRPr="009207EB" w14:paraId="1D96D138" w14:textId="77777777" w:rsidTr="00112A78">
        <w:trPr>
          <w:trHeight w:val="770"/>
        </w:trPr>
        <w:tc>
          <w:tcPr>
            <w:tcW w:w="2369" w:type="dxa"/>
            <w:tcBorders>
              <w:top w:val="single" w:sz="4" w:space="0" w:color="000000"/>
              <w:left w:val="single" w:sz="4" w:space="0" w:color="000000"/>
              <w:bottom w:val="single" w:sz="4" w:space="0" w:color="000000"/>
              <w:right w:val="single" w:sz="4" w:space="0" w:color="000000"/>
            </w:tcBorders>
          </w:tcPr>
          <w:p w14:paraId="6281AA7E" w14:textId="77777777" w:rsidR="00112A78" w:rsidRPr="009207EB" w:rsidRDefault="00112A78">
            <w:pPr>
              <w:spacing w:after="0" w:line="276" w:lineRule="auto"/>
              <w:rPr>
                <w:szCs w:val="24"/>
              </w:rPr>
            </w:pPr>
            <w:r w:rsidRPr="009207EB">
              <w:rPr>
                <w:szCs w:val="24"/>
              </w:rPr>
              <w:t>Klinisk undersøgelse</w:t>
            </w:r>
            <w:r w:rsidRPr="009207EB">
              <w:rPr>
                <w:szCs w:val="24"/>
                <w:vertAlign w:val="superscript"/>
              </w:rPr>
              <w:t xml:space="preserve">1 </w:t>
            </w:r>
          </w:p>
        </w:tc>
        <w:tc>
          <w:tcPr>
            <w:tcW w:w="1134" w:type="dxa"/>
            <w:tcBorders>
              <w:top w:val="single" w:sz="4" w:space="0" w:color="000000"/>
              <w:left w:val="single" w:sz="4" w:space="0" w:color="000000"/>
              <w:bottom w:val="single" w:sz="4" w:space="0" w:color="000000"/>
              <w:right w:val="single" w:sz="4" w:space="0" w:color="000000"/>
            </w:tcBorders>
          </w:tcPr>
          <w:p w14:paraId="2376870E" w14:textId="77777777" w:rsidR="00112A78" w:rsidRPr="009207EB" w:rsidRDefault="00112A78">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1527F16A" w14:textId="77777777" w:rsidR="00112A78" w:rsidRPr="009207EB" w:rsidRDefault="00112A78">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3865345E"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61DA56B0" w14:textId="77777777" w:rsidTr="00112A78">
        <w:trPr>
          <w:trHeight w:val="770"/>
        </w:trPr>
        <w:tc>
          <w:tcPr>
            <w:tcW w:w="2369" w:type="dxa"/>
            <w:tcBorders>
              <w:top w:val="single" w:sz="4" w:space="0" w:color="000000"/>
              <w:left w:val="single" w:sz="4" w:space="0" w:color="000000"/>
              <w:bottom w:val="single" w:sz="4" w:space="0" w:color="000000"/>
              <w:right w:val="single" w:sz="4" w:space="0" w:color="000000"/>
            </w:tcBorders>
          </w:tcPr>
          <w:p w14:paraId="3DE5075E" w14:textId="77777777" w:rsidR="00112A78" w:rsidRPr="009207EB" w:rsidRDefault="00112A78">
            <w:pPr>
              <w:spacing w:after="0" w:line="276" w:lineRule="auto"/>
              <w:rPr>
                <w:szCs w:val="24"/>
              </w:rPr>
            </w:pPr>
            <w:r w:rsidRPr="009207EB">
              <w:rPr>
                <w:szCs w:val="24"/>
              </w:rPr>
              <w:t xml:space="preserve">Bivirkningsevaluering </w:t>
            </w:r>
          </w:p>
        </w:tc>
        <w:tc>
          <w:tcPr>
            <w:tcW w:w="1134" w:type="dxa"/>
            <w:tcBorders>
              <w:top w:val="single" w:sz="4" w:space="0" w:color="000000"/>
              <w:left w:val="single" w:sz="4" w:space="0" w:color="000000"/>
              <w:bottom w:val="single" w:sz="4" w:space="0" w:color="000000"/>
              <w:right w:val="single" w:sz="4" w:space="0" w:color="000000"/>
            </w:tcBorders>
          </w:tcPr>
          <w:p w14:paraId="16587991" w14:textId="77777777" w:rsidR="00112A78" w:rsidRPr="009207EB" w:rsidRDefault="00112A78">
            <w:pPr>
              <w:spacing w:after="0" w:line="276" w:lineRule="auto"/>
              <w:ind w:right="82"/>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5B3C700A" w14:textId="77777777" w:rsidR="00112A78" w:rsidRPr="009207EB" w:rsidRDefault="00112A78">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38A30A99"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398B471F" w14:textId="77777777" w:rsidTr="00112A78">
        <w:trPr>
          <w:trHeight w:val="822"/>
        </w:trPr>
        <w:tc>
          <w:tcPr>
            <w:tcW w:w="2369" w:type="dxa"/>
            <w:tcBorders>
              <w:top w:val="single" w:sz="4" w:space="0" w:color="000000"/>
              <w:left w:val="single" w:sz="4" w:space="0" w:color="000000"/>
              <w:bottom w:val="single" w:sz="4" w:space="0" w:color="000000"/>
              <w:right w:val="single" w:sz="4" w:space="0" w:color="000000"/>
            </w:tcBorders>
          </w:tcPr>
          <w:p w14:paraId="103C863E" w14:textId="77777777" w:rsidR="00112A78" w:rsidRPr="009207EB" w:rsidRDefault="00112A78">
            <w:pPr>
              <w:spacing w:after="0" w:line="276" w:lineRule="auto"/>
              <w:rPr>
                <w:szCs w:val="24"/>
              </w:rPr>
            </w:pPr>
            <w:r w:rsidRPr="009207EB">
              <w:rPr>
                <w:szCs w:val="24"/>
              </w:rPr>
              <w:t xml:space="preserve">FDG PET/CT og MR af bækkenet </w:t>
            </w:r>
          </w:p>
        </w:tc>
        <w:tc>
          <w:tcPr>
            <w:tcW w:w="1134" w:type="dxa"/>
            <w:tcBorders>
              <w:top w:val="single" w:sz="4" w:space="0" w:color="000000"/>
              <w:left w:val="single" w:sz="4" w:space="0" w:color="000000"/>
              <w:bottom w:val="single" w:sz="4" w:space="0" w:color="000000"/>
              <w:right w:val="single" w:sz="4" w:space="0" w:color="000000"/>
            </w:tcBorders>
          </w:tcPr>
          <w:p w14:paraId="7CF6A600" w14:textId="77777777" w:rsidR="00112A78" w:rsidRPr="009207EB" w:rsidRDefault="00112A78">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1D4B5805" w14:textId="77777777" w:rsidR="00112A78" w:rsidRPr="009207EB" w:rsidRDefault="00112A78">
            <w:pPr>
              <w:spacing w:after="0" w:line="276" w:lineRule="auto"/>
              <w:ind w:right="23"/>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6E7C81C5" w14:textId="77777777" w:rsidR="00112A78" w:rsidRPr="009207EB" w:rsidRDefault="00112A78">
            <w:pPr>
              <w:spacing w:after="0" w:line="276" w:lineRule="auto"/>
              <w:ind w:right="80"/>
              <w:jc w:val="center"/>
              <w:rPr>
                <w:szCs w:val="24"/>
              </w:rPr>
            </w:pPr>
            <w:r w:rsidRPr="009207EB">
              <w:rPr>
                <w:szCs w:val="24"/>
              </w:rPr>
              <w:t>X</w:t>
            </w:r>
            <w:r w:rsidRPr="006515E6">
              <w:rPr>
                <w:szCs w:val="24"/>
                <w:vertAlign w:val="superscript"/>
              </w:rPr>
              <w:t xml:space="preserve">3 </w:t>
            </w:r>
          </w:p>
        </w:tc>
      </w:tr>
    </w:tbl>
    <w:p w14:paraId="2F34411C" w14:textId="77777777" w:rsidR="00112A78" w:rsidRPr="00112A78" w:rsidRDefault="00112A78" w:rsidP="00112A78">
      <w:pPr>
        <w:numPr>
          <w:ilvl w:val="0"/>
          <w:numId w:val="44"/>
        </w:numPr>
        <w:spacing w:after="4" w:line="276" w:lineRule="auto"/>
        <w:ind w:hanging="171"/>
        <w:rPr>
          <w:sz w:val="16"/>
          <w:szCs w:val="16"/>
        </w:rPr>
      </w:pPr>
      <w:r w:rsidRPr="00112A78">
        <w:rPr>
          <w:sz w:val="16"/>
          <w:szCs w:val="16"/>
        </w:rPr>
        <w:t xml:space="preserve"> Klinisk undersøgelse består af </w:t>
      </w:r>
      <w:proofErr w:type="spellStart"/>
      <w:r w:rsidRPr="00112A78">
        <w:rPr>
          <w:sz w:val="16"/>
          <w:szCs w:val="16"/>
        </w:rPr>
        <w:t>rektaleksploration</w:t>
      </w:r>
      <w:proofErr w:type="spellEnd"/>
      <w:r w:rsidRPr="00112A78">
        <w:rPr>
          <w:sz w:val="16"/>
          <w:szCs w:val="16"/>
        </w:rPr>
        <w:t xml:space="preserve">, </w:t>
      </w:r>
      <w:proofErr w:type="spellStart"/>
      <w:r w:rsidRPr="00112A78">
        <w:rPr>
          <w:sz w:val="16"/>
          <w:szCs w:val="16"/>
        </w:rPr>
        <w:t>anoskopi</w:t>
      </w:r>
      <w:proofErr w:type="spellEnd"/>
      <w:r w:rsidRPr="00112A78">
        <w:rPr>
          <w:sz w:val="16"/>
          <w:szCs w:val="16"/>
        </w:rPr>
        <w:t xml:space="preserve">, </w:t>
      </w:r>
      <w:proofErr w:type="spellStart"/>
      <w:r w:rsidRPr="00112A78">
        <w:rPr>
          <w:sz w:val="16"/>
          <w:szCs w:val="16"/>
        </w:rPr>
        <w:t>palpation</w:t>
      </w:r>
      <w:proofErr w:type="spellEnd"/>
      <w:r w:rsidRPr="00112A78">
        <w:rPr>
          <w:sz w:val="16"/>
          <w:szCs w:val="16"/>
        </w:rPr>
        <w:t xml:space="preserve"> af lysker og hvis muligt, gynækologisk undersøgelse. </w:t>
      </w:r>
    </w:p>
    <w:p w14:paraId="02B2A8A4" w14:textId="77777777" w:rsidR="00112A78" w:rsidRPr="00112A78" w:rsidRDefault="00112A78" w:rsidP="00112A78">
      <w:pPr>
        <w:spacing w:after="4" w:line="276" w:lineRule="auto"/>
        <w:ind w:left="171"/>
        <w:rPr>
          <w:sz w:val="16"/>
          <w:szCs w:val="16"/>
        </w:rPr>
      </w:pPr>
      <w:r w:rsidRPr="00112A78">
        <w:rPr>
          <w:sz w:val="16"/>
          <w:szCs w:val="16"/>
        </w:rPr>
        <w:t xml:space="preserve"> Såfremt den kliniske undersøgelse ikke kan gennemføres, bør man overveje at foretage MR bækken og/eller FDG PET/CT. </w:t>
      </w:r>
    </w:p>
    <w:p w14:paraId="1AFC4A69" w14:textId="77777777" w:rsidR="00112A78" w:rsidRPr="00112A78" w:rsidRDefault="00112A78" w:rsidP="00112A78">
      <w:pPr>
        <w:numPr>
          <w:ilvl w:val="0"/>
          <w:numId w:val="44"/>
        </w:numPr>
        <w:spacing w:after="4" w:line="276" w:lineRule="auto"/>
        <w:ind w:hanging="171"/>
        <w:rPr>
          <w:sz w:val="16"/>
          <w:szCs w:val="16"/>
        </w:rPr>
      </w:pPr>
      <w:r w:rsidRPr="00112A78">
        <w:rPr>
          <w:sz w:val="16"/>
          <w:szCs w:val="16"/>
        </w:rPr>
        <w:t xml:space="preserve"> Afhængig af behandlingsrespons ved 2 </w:t>
      </w:r>
      <w:proofErr w:type="spellStart"/>
      <w:r w:rsidRPr="00112A78">
        <w:rPr>
          <w:sz w:val="16"/>
          <w:szCs w:val="16"/>
        </w:rPr>
        <w:t>mdr</w:t>
      </w:r>
      <w:proofErr w:type="spellEnd"/>
      <w:r w:rsidRPr="00112A78">
        <w:rPr>
          <w:sz w:val="16"/>
          <w:szCs w:val="16"/>
        </w:rPr>
        <w:t xml:space="preserve">.’s kontrol. </w:t>
      </w:r>
    </w:p>
    <w:p w14:paraId="5BBF65C7" w14:textId="77777777" w:rsidR="00112A78" w:rsidRPr="00112A78" w:rsidRDefault="00112A78" w:rsidP="00112A78">
      <w:pPr>
        <w:numPr>
          <w:ilvl w:val="0"/>
          <w:numId w:val="44"/>
        </w:numPr>
        <w:spacing w:after="4" w:line="276" w:lineRule="auto"/>
        <w:ind w:hanging="171"/>
        <w:rPr>
          <w:sz w:val="16"/>
          <w:szCs w:val="16"/>
        </w:rPr>
      </w:pPr>
      <w:r w:rsidRPr="00112A78">
        <w:rPr>
          <w:sz w:val="16"/>
          <w:szCs w:val="16"/>
        </w:rPr>
        <w:t xml:space="preserve"> Scanningsprogram gælder for patienter med T3/T4 tumor og/eller N+ sygdom.  Desuden alle HPV negative patienter uanset  </w:t>
      </w:r>
    </w:p>
    <w:p w14:paraId="58B066A6" w14:textId="77777777" w:rsidR="00112A78" w:rsidRPr="00112A78" w:rsidRDefault="00112A78" w:rsidP="00112A78">
      <w:pPr>
        <w:spacing w:after="4" w:line="276" w:lineRule="auto"/>
        <w:ind w:left="171"/>
        <w:rPr>
          <w:sz w:val="16"/>
          <w:szCs w:val="16"/>
        </w:rPr>
      </w:pPr>
      <w:r w:rsidRPr="00112A78">
        <w:rPr>
          <w:sz w:val="16"/>
          <w:szCs w:val="16"/>
        </w:rPr>
        <w:t xml:space="preserve"> sygdomsstadie.</w:t>
      </w:r>
    </w:p>
    <w:p w14:paraId="4F4E2413" w14:textId="77777777" w:rsidR="00112A78" w:rsidRPr="00392DCC" w:rsidRDefault="00093C0E" w:rsidP="00112A78">
      <w:pPr>
        <w:pStyle w:val="Overskrift2"/>
      </w:pPr>
      <w:r w:rsidRPr="0036230E">
        <w:br/>
      </w:r>
      <w:bookmarkStart w:id="8" w:name="_Toc225756723"/>
      <w:r w:rsidR="00112A78" w:rsidRPr="009207EB">
        <w:t>Skema for opfølgning</w:t>
      </w:r>
      <w:bookmarkEnd w:id="8"/>
      <w:r w:rsidR="00112A78" w:rsidRPr="009207EB">
        <w:t xml:space="preserve">  </w:t>
      </w:r>
    </w:p>
    <w:p w14:paraId="03CAC060" w14:textId="77777777" w:rsidR="00112A78" w:rsidRPr="009207EB" w:rsidRDefault="00112A78" w:rsidP="00112A78">
      <w:pPr>
        <w:spacing w:line="276" w:lineRule="auto"/>
        <w:ind w:left="-3"/>
        <w:rPr>
          <w:szCs w:val="24"/>
        </w:rPr>
      </w:pPr>
      <w:r w:rsidRPr="009207EB">
        <w:rPr>
          <w:szCs w:val="24"/>
        </w:rPr>
        <w:t xml:space="preserve">Følgende opfølgningsforløb anbefales, dog kan opfølgningsforløb individualiseres efter behov. </w:t>
      </w:r>
    </w:p>
    <w:tbl>
      <w:tblPr>
        <w:tblW w:w="9882" w:type="dxa"/>
        <w:tblInd w:w="-106" w:type="dxa"/>
        <w:tblCellMar>
          <w:top w:w="48" w:type="dxa"/>
          <w:right w:w="27" w:type="dxa"/>
        </w:tblCellMar>
        <w:tblLook w:val="04A0" w:firstRow="1" w:lastRow="0" w:firstColumn="1" w:lastColumn="0" w:noHBand="0" w:noVBand="1"/>
      </w:tblPr>
      <w:tblGrid>
        <w:gridCol w:w="2220"/>
        <w:gridCol w:w="858"/>
        <w:gridCol w:w="851"/>
        <w:gridCol w:w="850"/>
        <w:gridCol w:w="851"/>
        <w:gridCol w:w="850"/>
        <w:gridCol w:w="851"/>
        <w:gridCol w:w="850"/>
        <w:gridCol w:w="851"/>
        <w:gridCol w:w="850"/>
      </w:tblGrid>
      <w:tr w:rsidR="00112A78" w:rsidRPr="009207EB" w14:paraId="70D4E718" w14:textId="77777777">
        <w:trPr>
          <w:trHeight w:val="813"/>
        </w:trPr>
        <w:tc>
          <w:tcPr>
            <w:tcW w:w="2220" w:type="dxa"/>
            <w:tcBorders>
              <w:top w:val="single" w:sz="4" w:space="0" w:color="000000"/>
              <w:left w:val="single" w:sz="4" w:space="0" w:color="000000"/>
              <w:bottom w:val="single" w:sz="4" w:space="0" w:color="000000"/>
              <w:right w:val="single" w:sz="4" w:space="0" w:color="000000"/>
            </w:tcBorders>
          </w:tcPr>
          <w:p w14:paraId="1442E3B1" w14:textId="77777777" w:rsidR="00112A78" w:rsidRPr="009207EB" w:rsidRDefault="00112A78">
            <w:pPr>
              <w:spacing w:after="0" w:line="276" w:lineRule="auto"/>
              <w:ind w:right="46"/>
              <w:rPr>
                <w:szCs w:val="24"/>
              </w:rPr>
            </w:pPr>
            <w:r w:rsidRPr="009207EB">
              <w:rPr>
                <w:szCs w:val="24"/>
              </w:rPr>
              <w:t xml:space="preserve">Tid fra afsluttet stråleforløb </w:t>
            </w:r>
          </w:p>
        </w:tc>
        <w:tc>
          <w:tcPr>
            <w:tcW w:w="858" w:type="dxa"/>
            <w:tcBorders>
              <w:top w:val="single" w:sz="4" w:space="0" w:color="000000"/>
              <w:left w:val="single" w:sz="4" w:space="0" w:color="000000"/>
              <w:bottom w:val="single" w:sz="4" w:space="0" w:color="000000"/>
              <w:right w:val="single" w:sz="4" w:space="0" w:color="000000"/>
            </w:tcBorders>
          </w:tcPr>
          <w:p w14:paraId="6525B558" w14:textId="77777777" w:rsidR="00112A78" w:rsidRPr="009207EB" w:rsidRDefault="00112A78">
            <w:pPr>
              <w:spacing w:after="0" w:line="276" w:lineRule="auto"/>
              <w:rPr>
                <w:szCs w:val="24"/>
              </w:rPr>
            </w:pPr>
            <w:r w:rsidRPr="009207EB">
              <w:rPr>
                <w:szCs w:val="24"/>
              </w:rPr>
              <w:t xml:space="preserve">9 mdr.  </w:t>
            </w:r>
          </w:p>
        </w:tc>
        <w:tc>
          <w:tcPr>
            <w:tcW w:w="851" w:type="dxa"/>
            <w:tcBorders>
              <w:top w:val="single" w:sz="4" w:space="0" w:color="000000"/>
              <w:left w:val="single" w:sz="4" w:space="0" w:color="000000"/>
              <w:bottom w:val="single" w:sz="4" w:space="0" w:color="000000"/>
              <w:right w:val="single" w:sz="4" w:space="0" w:color="000000"/>
            </w:tcBorders>
          </w:tcPr>
          <w:p w14:paraId="72AAEC13" w14:textId="77777777" w:rsidR="00112A78" w:rsidRPr="009207EB" w:rsidRDefault="00112A78">
            <w:pPr>
              <w:spacing w:after="0" w:line="276" w:lineRule="auto"/>
              <w:ind w:left="2"/>
              <w:rPr>
                <w:szCs w:val="24"/>
              </w:rPr>
            </w:pPr>
            <w:r w:rsidRPr="009207EB">
              <w:rPr>
                <w:szCs w:val="24"/>
              </w:rPr>
              <w:t xml:space="preserve">12 mdr. </w:t>
            </w:r>
          </w:p>
        </w:tc>
        <w:tc>
          <w:tcPr>
            <w:tcW w:w="850" w:type="dxa"/>
            <w:tcBorders>
              <w:top w:val="single" w:sz="4" w:space="0" w:color="000000"/>
              <w:left w:val="single" w:sz="4" w:space="0" w:color="000000"/>
              <w:bottom w:val="single" w:sz="4" w:space="0" w:color="000000"/>
              <w:right w:val="single" w:sz="4" w:space="0" w:color="000000"/>
            </w:tcBorders>
          </w:tcPr>
          <w:p w14:paraId="222F7F74" w14:textId="77777777" w:rsidR="00112A78" w:rsidRPr="009207EB" w:rsidRDefault="00112A78">
            <w:pPr>
              <w:spacing w:after="0" w:line="276" w:lineRule="auto"/>
              <w:rPr>
                <w:szCs w:val="24"/>
              </w:rPr>
            </w:pPr>
            <w:r w:rsidRPr="009207EB">
              <w:rPr>
                <w:szCs w:val="24"/>
              </w:rPr>
              <w:t xml:space="preserve">16 mdr. </w:t>
            </w:r>
          </w:p>
        </w:tc>
        <w:tc>
          <w:tcPr>
            <w:tcW w:w="851" w:type="dxa"/>
            <w:tcBorders>
              <w:top w:val="single" w:sz="4" w:space="0" w:color="000000"/>
              <w:left w:val="single" w:sz="4" w:space="0" w:color="000000"/>
              <w:bottom w:val="single" w:sz="4" w:space="0" w:color="000000"/>
              <w:right w:val="single" w:sz="4" w:space="0" w:color="000000"/>
            </w:tcBorders>
          </w:tcPr>
          <w:p w14:paraId="13394402" w14:textId="77777777" w:rsidR="00112A78" w:rsidRPr="009207EB" w:rsidRDefault="00112A78">
            <w:pPr>
              <w:spacing w:after="0" w:line="276" w:lineRule="auto"/>
              <w:rPr>
                <w:szCs w:val="24"/>
              </w:rPr>
            </w:pPr>
            <w:r w:rsidRPr="009207EB">
              <w:rPr>
                <w:szCs w:val="24"/>
              </w:rPr>
              <w:t xml:space="preserve">20 mdr. </w:t>
            </w:r>
          </w:p>
        </w:tc>
        <w:tc>
          <w:tcPr>
            <w:tcW w:w="850" w:type="dxa"/>
            <w:tcBorders>
              <w:top w:val="single" w:sz="4" w:space="0" w:color="000000"/>
              <w:left w:val="single" w:sz="4" w:space="0" w:color="000000"/>
              <w:bottom w:val="single" w:sz="4" w:space="0" w:color="000000"/>
              <w:right w:val="single" w:sz="4" w:space="0" w:color="000000"/>
            </w:tcBorders>
          </w:tcPr>
          <w:p w14:paraId="16F2C36A" w14:textId="77777777" w:rsidR="00112A78" w:rsidRPr="009207EB" w:rsidRDefault="00112A78">
            <w:pPr>
              <w:spacing w:after="0" w:line="276" w:lineRule="auto"/>
              <w:ind w:left="2"/>
              <w:rPr>
                <w:szCs w:val="24"/>
              </w:rPr>
            </w:pPr>
            <w:r w:rsidRPr="009207EB">
              <w:rPr>
                <w:szCs w:val="24"/>
              </w:rPr>
              <w:t xml:space="preserve">24 mdr. </w:t>
            </w:r>
          </w:p>
        </w:tc>
        <w:tc>
          <w:tcPr>
            <w:tcW w:w="851" w:type="dxa"/>
            <w:tcBorders>
              <w:top w:val="single" w:sz="4" w:space="0" w:color="000000"/>
              <w:left w:val="single" w:sz="4" w:space="0" w:color="000000"/>
              <w:bottom w:val="single" w:sz="4" w:space="0" w:color="000000"/>
              <w:right w:val="single" w:sz="4" w:space="0" w:color="000000"/>
            </w:tcBorders>
          </w:tcPr>
          <w:p w14:paraId="7A3F864E" w14:textId="77777777" w:rsidR="00112A78" w:rsidRPr="009207EB" w:rsidRDefault="00112A78">
            <w:pPr>
              <w:spacing w:after="0" w:line="276" w:lineRule="auto"/>
              <w:rPr>
                <w:szCs w:val="24"/>
              </w:rPr>
            </w:pPr>
            <w:r w:rsidRPr="009207EB">
              <w:rPr>
                <w:szCs w:val="24"/>
              </w:rPr>
              <w:t xml:space="preserve">30 mdr. </w:t>
            </w:r>
          </w:p>
        </w:tc>
        <w:tc>
          <w:tcPr>
            <w:tcW w:w="850" w:type="dxa"/>
            <w:tcBorders>
              <w:top w:val="single" w:sz="4" w:space="0" w:color="000000"/>
              <w:left w:val="single" w:sz="4" w:space="0" w:color="000000"/>
              <w:bottom w:val="single" w:sz="4" w:space="0" w:color="000000"/>
              <w:right w:val="single" w:sz="4" w:space="0" w:color="000000"/>
            </w:tcBorders>
          </w:tcPr>
          <w:p w14:paraId="72106581" w14:textId="77777777" w:rsidR="00112A78" w:rsidRPr="009207EB" w:rsidRDefault="00112A78">
            <w:pPr>
              <w:spacing w:after="0" w:line="276" w:lineRule="auto"/>
              <w:rPr>
                <w:szCs w:val="24"/>
              </w:rPr>
            </w:pPr>
            <w:r w:rsidRPr="009207EB">
              <w:rPr>
                <w:szCs w:val="24"/>
              </w:rPr>
              <w:t>36</w:t>
            </w:r>
            <w:r>
              <w:rPr>
                <w:szCs w:val="24"/>
              </w:rPr>
              <w:t xml:space="preserve"> </w:t>
            </w:r>
            <w:r w:rsidRPr="009207EB">
              <w:rPr>
                <w:szCs w:val="24"/>
              </w:rPr>
              <w:t xml:space="preserve">mdr. </w:t>
            </w:r>
          </w:p>
        </w:tc>
        <w:tc>
          <w:tcPr>
            <w:tcW w:w="851" w:type="dxa"/>
            <w:tcBorders>
              <w:top w:val="single" w:sz="4" w:space="0" w:color="000000"/>
              <w:left w:val="single" w:sz="4" w:space="0" w:color="000000"/>
              <w:bottom w:val="single" w:sz="4" w:space="0" w:color="000000"/>
              <w:right w:val="single" w:sz="4" w:space="0" w:color="000000"/>
            </w:tcBorders>
          </w:tcPr>
          <w:p w14:paraId="7A12F9C6" w14:textId="77777777" w:rsidR="00112A78" w:rsidRPr="009207EB" w:rsidRDefault="00112A78">
            <w:pPr>
              <w:spacing w:after="0" w:line="276" w:lineRule="auto"/>
              <w:ind w:left="2"/>
              <w:rPr>
                <w:szCs w:val="24"/>
              </w:rPr>
            </w:pPr>
            <w:r w:rsidRPr="009207EB">
              <w:rPr>
                <w:szCs w:val="24"/>
              </w:rPr>
              <w:t xml:space="preserve">48 mdr. </w:t>
            </w:r>
          </w:p>
        </w:tc>
        <w:tc>
          <w:tcPr>
            <w:tcW w:w="850" w:type="dxa"/>
            <w:tcBorders>
              <w:top w:val="single" w:sz="4" w:space="0" w:color="000000"/>
              <w:left w:val="single" w:sz="4" w:space="0" w:color="000000"/>
              <w:bottom w:val="single" w:sz="4" w:space="0" w:color="000000"/>
              <w:right w:val="single" w:sz="4" w:space="0" w:color="000000"/>
            </w:tcBorders>
          </w:tcPr>
          <w:p w14:paraId="45052122" w14:textId="77777777" w:rsidR="00112A78" w:rsidRPr="009207EB" w:rsidRDefault="00112A78">
            <w:pPr>
              <w:spacing w:after="0" w:line="276" w:lineRule="auto"/>
              <w:rPr>
                <w:szCs w:val="24"/>
              </w:rPr>
            </w:pPr>
            <w:r w:rsidRPr="009207EB">
              <w:rPr>
                <w:szCs w:val="24"/>
              </w:rPr>
              <w:t xml:space="preserve">60 mdr. </w:t>
            </w:r>
          </w:p>
        </w:tc>
      </w:tr>
      <w:tr w:rsidR="00112A78" w:rsidRPr="009207EB" w14:paraId="38740346"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32B28A71" w14:textId="77777777" w:rsidR="00112A78" w:rsidRPr="009207EB" w:rsidRDefault="00112A78">
            <w:pPr>
              <w:spacing w:after="0" w:line="276" w:lineRule="auto"/>
              <w:rPr>
                <w:szCs w:val="24"/>
              </w:rPr>
            </w:pPr>
            <w:r w:rsidRPr="009207EB">
              <w:rPr>
                <w:szCs w:val="24"/>
              </w:rPr>
              <w:t>Klinisk undersøgelse</w:t>
            </w:r>
            <w:r w:rsidRPr="009207EB">
              <w:rPr>
                <w:szCs w:val="24"/>
                <w:vertAlign w:val="superscript"/>
              </w:rPr>
              <w:t xml:space="preserve">1 </w:t>
            </w:r>
          </w:p>
        </w:tc>
        <w:tc>
          <w:tcPr>
            <w:tcW w:w="858" w:type="dxa"/>
            <w:tcBorders>
              <w:top w:val="single" w:sz="4" w:space="0" w:color="000000"/>
              <w:left w:val="single" w:sz="4" w:space="0" w:color="000000"/>
              <w:bottom w:val="single" w:sz="4" w:space="0" w:color="000000"/>
              <w:right w:val="single" w:sz="4" w:space="0" w:color="000000"/>
            </w:tcBorders>
          </w:tcPr>
          <w:p w14:paraId="0675DB4F" w14:textId="77777777" w:rsidR="00112A78" w:rsidRPr="009207EB" w:rsidRDefault="00112A78">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26B1966"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11BA44A2" w14:textId="77777777" w:rsidR="00112A78" w:rsidRPr="009207EB" w:rsidRDefault="00112A78">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31E7C7F4" w14:textId="77777777" w:rsidR="00112A78" w:rsidRPr="009207EB" w:rsidRDefault="00112A78">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3EEB1F6" w14:textId="77777777" w:rsidR="00112A78" w:rsidRPr="009207EB" w:rsidRDefault="00112A78">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172DE770" w14:textId="77777777" w:rsidR="00112A78" w:rsidRPr="009207EB" w:rsidRDefault="00112A78">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57146896" w14:textId="77777777" w:rsidR="00112A78" w:rsidRPr="009207EB" w:rsidRDefault="00112A78">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4FD2579"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3E936AC6"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2077F2F2"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55AE69FF" w14:textId="77777777" w:rsidR="00112A78" w:rsidRPr="009207EB" w:rsidRDefault="00112A78">
            <w:pPr>
              <w:spacing w:after="0" w:line="276" w:lineRule="auto"/>
              <w:rPr>
                <w:szCs w:val="24"/>
              </w:rPr>
            </w:pPr>
            <w:r w:rsidRPr="009207EB">
              <w:rPr>
                <w:szCs w:val="24"/>
              </w:rPr>
              <w:t xml:space="preserve">Bivirkningsevaluering </w:t>
            </w:r>
          </w:p>
        </w:tc>
        <w:tc>
          <w:tcPr>
            <w:tcW w:w="858" w:type="dxa"/>
            <w:tcBorders>
              <w:top w:val="single" w:sz="4" w:space="0" w:color="000000"/>
              <w:left w:val="single" w:sz="4" w:space="0" w:color="000000"/>
              <w:bottom w:val="single" w:sz="4" w:space="0" w:color="000000"/>
              <w:right w:val="single" w:sz="4" w:space="0" w:color="000000"/>
            </w:tcBorders>
          </w:tcPr>
          <w:p w14:paraId="1F25461D" w14:textId="77777777" w:rsidR="00112A78" w:rsidRPr="009207EB" w:rsidRDefault="00112A78">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3FF7E47"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B9C6F64" w14:textId="77777777" w:rsidR="00112A78" w:rsidRPr="009207EB" w:rsidRDefault="00112A78">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2B6A2413" w14:textId="77777777" w:rsidR="00112A78" w:rsidRPr="009207EB" w:rsidRDefault="00112A78">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1F6B117" w14:textId="77777777" w:rsidR="00112A78" w:rsidRPr="009207EB" w:rsidRDefault="00112A78">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0FF47E13" w14:textId="77777777" w:rsidR="00112A78" w:rsidRPr="009207EB" w:rsidRDefault="00112A78">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319553A7" w14:textId="77777777" w:rsidR="00112A78" w:rsidRPr="009207EB" w:rsidRDefault="00112A78">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8B702B6" w14:textId="77777777" w:rsidR="00112A78" w:rsidRPr="009207EB" w:rsidRDefault="00112A78">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FEFE02D" w14:textId="77777777" w:rsidR="00112A78" w:rsidRPr="009207EB" w:rsidRDefault="00112A78">
            <w:pPr>
              <w:spacing w:after="0" w:line="276" w:lineRule="auto"/>
              <w:ind w:right="82"/>
              <w:jc w:val="center"/>
              <w:rPr>
                <w:szCs w:val="24"/>
              </w:rPr>
            </w:pPr>
            <w:r w:rsidRPr="009207EB">
              <w:rPr>
                <w:szCs w:val="24"/>
              </w:rPr>
              <w:t xml:space="preserve">X </w:t>
            </w:r>
          </w:p>
        </w:tc>
      </w:tr>
      <w:tr w:rsidR="00112A78" w:rsidRPr="009207EB" w14:paraId="65849D15" w14:textId="77777777">
        <w:trPr>
          <w:trHeight w:val="834"/>
        </w:trPr>
        <w:tc>
          <w:tcPr>
            <w:tcW w:w="2220" w:type="dxa"/>
            <w:tcBorders>
              <w:top w:val="single" w:sz="4" w:space="0" w:color="000000"/>
              <w:left w:val="single" w:sz="4" w:space="0" w:color="000000"/>
              <w:bottom w:val="single" w:sz="4" w:space="0" w:color="000000"/>
              <w:right w:val="single" w:sz="4" w:space="0" w:color="000000"/>
            </w:tcBorders>
          </w:tcPr>
          <w:p w14:paraId="34AFE42A" w14:textId="77777777" w:rsidR="00112A78" w:rsidRPr="009207EB" w:rsidRDefault="00112A78">
            <w:pPr>
              <w:spacing w:after="0" w:line="276" w:lineRule="auto"/>
              <w:rPr>
                <w:szCs w:val="24"/>
              </w:rPr>
            </w:pPr>
            <w:r w:rsidRPr="009207EB">
              <w:rPr>
                <w:szCs w:val="24"/>
              </w:rPr>
              <w:t xml:space="preserve">FDG PET/CT og MR af bækkenet </w:t>
            </w:r>
          </w:p>
        </w:tc>
        <w:tc>
          <w:tcPr>
            <w:tcW w:w="858" w:type="dxa"/>
            <w:tcBorders>
              <w:top w:val="single" w:sz="4" w:space="0" w:color="000000"/>
              <w:left w:val="single" w:sz="4" w:space="0" w:color="000000"/>
              <w:bottom w:val="single" w:sz="4" w:space="0" w:color="000000"/>
              <w:right w:val="single" w:sz="4" w:space="0" w:color="000000"/>
            </w:tcBorders>
          </w:tcPr>
          <w:p w14:paraId="5AD0E637" w14:textId="77777777" w:rsidR="00112A78" w:rsidRPr="009207EB" w:rsidRDefault="00112A78">
            <w:pPr>
              <w:spacing w:after="0" w:line="276" w:lineRule="auto"/>
              <w:ind w:right="26"/>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1B1CA659" w14:textId="77777777" w:rsidR="00112A78" w:rsidRPr="009207EB" w:rsidRDefault="00112A78">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35265A0E" w14:textId="77777777" w:rsidR="00112A78" w:rsidRPr="009207EB" w:rsidRDefault="00112A78">
            <w:pPr>
              <w:spacing w:after="0" w:line="276" w:lineRule="auto"/>
              <w:ind w:right="28"/>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1B59ADFE" w14:textId="77777777" w:rsidR="00112A78" w:rsidRPr="009207EB" w:rsidRDefault="00112A78">
            <w:pPr>
              <w:spacing w:after="0" w:line="276" w:lineRule="auto"/>
              <w:ind w:right="26"/>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5A74BA1F" w14:textId="77777777" w:rsidR="00112A78" w:rsidRPr="009207EB" w:rsidRDefault="00112A78">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4B1510BA" w14:textId="77777777" w:rsidR="00112A78" w:rsidRPr="009207EB" w:rsidRDefault="00112A78">
            <w:pPr>
              <w:spacing w:after="0" w:line="276" w:lineRule="auto"/>
              <w:ind w:right="29"/>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022F84C5" w14:textId="77777777" w:rsidR="00112A78" w:rsidRPr="009207EB" w:rsidRDefault="00112A78">
            <w:pPr>
              <w:spacing w:after="0" w:line="276" w:lineRule="auto"/>
              <w:ind w:right="78"/>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74051AD5" w14:textId="77777777" w:rsidR="00112A78" w:rsidRPr="009207EB" w:rsidRDefault="00112A78">
            <w:pPr>
              <w:spacing w:after="0" w:line="276" w:lineRule="auto"/>
              <w:ind w:right="24"/>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02E3501A" w14:textId="77777777" w:rsidR="00112A78" w:rsidRPr="009207EB" w:rsidRDefault="00112A78">
            <w:pPr>
              <w:spacing w:after="0" w:line="276" w:lineRule="auto"/>
              <w:ind w:right="29"/>
              <w:jc w:val="center"/>
              <w:rPr>
                <w:szCs w:val="24"/>
              </w:rPr>
            </w:pPr>
            <w:r w:rsidRPr="009207EB">
              <w:rPr>
                <w:szCs w:val="24"/>
              </w:rPr>
              <w:t xml:space="preserve"> </w:t>
            </w:r>
          </w:p>
        </w:tc>
      </w:tr>
    </w:tbl>
    <w:p w14:paraId="2B8B0BD8" w14:textId="77777777" w:rsidR="00112A78" w:rsidRPr="00112A78" w:rsidRDefault="00112A78" w:rsidP="00112A78">
      <w:pPr>
        <w:spacing w:after="4" w:line="276" w:lineRule="auto"/>
        <w:rPr>
          <w:sz w:val="16"/>
          <w:szCs w:val="16"/>
        </w:rPr>
      </w:pPr>
      <w:r w:rsidRPr="00112A78">
        <w:rPr>
          <w:sz w:val="16"/>
          <w:szCs w:val="16"/>
        </w:rPr>
        <w:t xml:space="preserve">1) Klinisk undersøgelse består af </w:t>
      </w:r>
      <w:proofErr w:type="spellStart"/>
      <w:r w:rsidRPr="00112A78">
        <w:rPr>
          <w:sz w:val="16"/>
          <w:szCs w:val="16"/>
        </w:rPr>
        <w:t>rektaleksploration</w:t>
      </w:r>
      <w:proofErr w:type="spellEnd"/>
      <w:r w:rsidRPr="00112A78">
        <w:rPr>
          <w:sz w:val="16"/>
          <w:szCs w:val="16"/>
        </w:rPr>
        <w:t xml:space="preserve">, </w:t>
      </w:r>
      <w:proofErr w:type="spellStart"/>
      <w:r w:rsidRPr="00112A78">
        <w:rPr>
          <w:sz w:val="16"/>
          <w:szCs w:val="16"/>
        </w:rPr>
        <w:t>anoskopi</w:t>
      </w:r>
      <w:proofErr w:type="spellEnd"/>
      <w:r w:rsidRPr="00112A78">
        <w:rPr>
          <w:sz w:val="16"/>
          <w:szCs w:val="16"/>
        </w:rPr>
        <w:t xml:space="preserve">, </w:t>
      </w:r>
      <w:proofErr w:type="spellStart"/>
      <w:r w:rsidRPr="00112A78">
        <w:rPr>
          <w:sz w:val="16"/>
          <w:szCs w:val="16"/>
        </w:rPr>
        <w:t>palpation</w:t>
      </w:r>
      <w:proofErr w:type="spellEnd"/>
      <w:r w:rsidRPr="00112A78">
        <w:rPr>
          <w:sz w:val="16"/>
          <w:szCs w:val="16"/>
        </w:rPr>
        <w:t xml:space="preserve"> af lysker og hvis muligt, gynækologisk undersøgelse. </w:t>
      </w:r>
    </w:p>
    <w:p w14:paraId="10522674" w14:textId="77777777" w:rsidR="00112A78" w:rsidRPr="00112A78" w:rsidRDefault="00112A78" w:rsidP="00112A78">
      <w:pPr>
        <w:spacing w:after="4" w:line="276" w:lineRule="auto"/>
        <w:ind w:left="171"/>
        <w:rPr>
          <w:sz w:val="16"/>
          <w:szCs w:val="16"/>
        </w:rPr>
      </w:pPr>
      <w:r w:rsidRPr="00112A78">
        <w:rPr>
          <w:sz w:val="16"/>
          <w:szCs w:val="16"/>
        </w:rPr>
        <w:t xml:space="preserve"> Såfremt den kliniske undersøgelse ikke kan gennemføres, bør man overveje at foretage MR bækken og/eller FDG PET/CT. </w:t>
      </w:r>
    </w:p>
    <w:p w14:paraId="3A99E078" w14:textId="77777777" w:rsidR="00112A78" w:rsidRPr="00112A78" w:rsidRDefault="00112A78" w:rsidP="00112A78">
      <w:pPr>
        <w:spacing w:after="4" w:line="276" w:lineRule="auto"/>
        <w:rPr>
          <w:sz w:val="16"/>
          <w:szCs w:val="16"/>
        </w:rPr>
      </w:pPr>
      <w:r w:rsidRPr="00112A78">
        <w:rPr>
          <w:sz w:val="16"/>
          <w:szCs w:val="16"/>
        </w:rPr>
        <w:t xml:space="preserve">2) Scanningsprogram gælder for patienter med T3/T4 tumor og/eller N+ sygdom.  Desuden alle HPV negative patienter uanset  </w:t>
      </w:r>
    </w:p>
    <w:p w14:paraId="33E0C61D" w14:textId="6361CC1B" w:rsidR="00112A78" w:rsidRPr="007603A1" w:rsidRDefault="00112A78" w:rsidP="007603A1">
      <w:pPr>
        <w:spacing w:after="4" w:line="276" w:lineRule="auto"/>
        <w:ind w:left="171"/>
        <w:rPr>
          <w:sz w:val="16"/>
          <w:szCs w:val="16"/>
        </w:rPr>
      </w:pPr>
      <w:r w:rsidRPr="00112A78">
        <w:rPr>
          <w:sz w:val="16"/>
          <w:szCs w:val="16"/>
        </w:rPr>
        <w:t>sygdomsstadie.</w:t>
      </w:r>
      <w:r>
        <w:br w:type="page"/>
      </w:r>
    </w:p>
    <w:p w14:paraId="427966E9" w14:textId="1E0EABC7" w:rsidR="00AA62CC" w:rsidRDefault="0036230E" w:rsidP="0036230E">
      <w:pPr>
        <w:pStyle w:val="Overskrift1"/>
      </w:pPr>
      <w:bookmarkStart w:id="9" w:name="_Toc225756724"/>
      <w:r>
        <w:lastRenderedPageBreak/>
        <w:t>Introduktion</w:t>
      </w:r>
      <w:bookmarkEnd w:id="9"/>
    </w:p>
    <w:p w14:paraId="466DDDF3" w14:textId="35FA7A21" w:rsidR="00093C0E" w:rsidRPr="00117FF1" w:rsidRDefault="00112A78" w:rsidP="00093C0E">
      <w:proofErr w:type="spellStart"/>
      <w:r w:rsidRPr="00112A78">
        <w:t>Analcancer</w:t>
      </w:r>
      <w:proofErr w:type="spellEnd"/>
      <w:r w:rsidRPr="00112A78">
        <w:t xml:space="preserve"> (AC) er en relativt sjælden sygdom med cirka 180 nye tilfælde årligt i Danmark. Hovedparten af tumorerne er </w:t>
      </w:r>
      <w:proofErr w:type="spellStart"/>
      <w:r w:rsidRPr="00112A78">
        <w:t>planocellulære</w:t>
      </w:r>
      <w:proofErr w:type="spellEnd"/>
      <w:r w:rsidRPr="00112A78">
        <w:t xml:space="preserve"> karcinomer og er associeret med infektion med Human </w:t>
      </w:r>
      <w:proofErr w:type="spellStart"/>
      <w:r w:rsidRPr="00112A78">
        <w:t>Papilloma</w:t>
      </w:r>
      <w:proofErr w:type="spellEnd"/>
      <w:r w:rsidRPr="00112A78">
        <w:t xml:space="preserve"> Virus (HPV).  Den onkologiske behandling af AC varetages på tre centre i landet: Herlev, Vejle og Århus og kirurgien er centraliseret i Herlev og Århus. Alle patienter der diagnosticeres med AC diskuteres på MDT (multidisciplinær team konference). Den primære behandling består af </w:t>
      </w:r>
      <w:proofErr w:type="spellStart"/>
      <w:r w:rsidRPr="00112A78">
        <w:t>konkomitant</w:t>
      </w:r>
      <w:proofErr w:type="spellEnd"/>
      <w:r w:rsidRPr="00112A78">
        <w:t xml:space="preserve"> </w:t>
      </w:r>
      <w:proofErr w:type="spellStart"/>
      <w:r w:rsidRPr="00112A78">
        <w:t>kemo</w:t>
      </w:r>
      <w:proofErr w:type="spellEnd"/>
      <w:r w:rsidRPr="00112A78">
        <w:t xml:space="preserve">-strålebehandling (CRT). Efter endt onkologisk behandling vil patienterne starte et forløb i onkologisk eller kirurgisk regi initialt med responsevaluering (0-6 måneder efter afsluttet onkologisk behandling) herefter opfølgningsforløb (6-60 måneder efter afsluttet onkologisk behandling). Ved manglende komplet remission eller </w:t>
      </w:r>
      <w:proofErr w:type="spellStart"/>
      <w:r w:rsidRPr="00112A78">
        <w:t>lokoregionalt</w:t>
      </w:r>
      <w:proofErr w:type="spellEnd"/>
      <w:r w:rsidRPr="00112A78">
        <w:t xml:space="preserve"> recidiv vurderes patienterne med henblik på </w:t>
      </w:r>
      <w:proofErr w:type="spellStart"/>
      <w:r w:rsidRPr="00112A78">
        <w:t>salvagekirurgi</w:t>
      </w:r>
      <w:proofErr w:type="spellEnd"/>
      <w:r w:rsidRPr="00112A78">
        <w:t>.</w:t>
      </w:r>
    </w:p>
    <w:p w14:paraId="150DA582" w14:textId="5E9CA3F1" w:rsidR="00093C0E" w:rsidRPr="00112A78" w:rsidRDefault="00093C0E" w:rsidP="00112A78">
      <w:pPr>
        <w:pStyle w:val="Overskrift2"/>
      </w:pPr>
      <w:bookmarkStart w:id="10" w:name="_Toc217042495"/>
      <w:bookmarkStart w:id="11" w:name="_Toc225756725"/>
      <w:r>
        <w:t>Formål</w:t>
      </w:r>
      <w:bookmarkEnd w:id="10"/>
      <w:bookmarkEnd w:id="11"/>
    </w:p>
    <w:p w14:paraId="13C8C498" w14:textId="77777777" w:rsidR="00112A78" w:rsidRPr="00112A78" w:rsidRDefault="00112A78" w:rsidP="00112A78">
      <w:pPr>
        <w:pStyle w:val="Default"/>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Det overordnede formål med retningslinjen er at understøtte en evidensbaseret kræftindsats af høj og ensartet kvalitet på tværs af Danmark. </w:t>
      </w:r>
    </w:p>
    <w:p w14:paraId="182AB1D8" w14:textId="77777777" w:rsidR="00112A78" w:rsidRPr="00112A78" w:rsidRDefault="00112A78" w:rsidP="00112A78">
      <w:pPr>
        <w:pStyle w:val="Default"/>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Der er 3 formål med opfølgning efter initial onkologisk behandling af lokaliseret </w:t>
      </w:r>
      <w:proofErr w:type="spellStart"/>
      <w:r w:rsidRPr="00112A78">
        <w:rPr>
          <w:rFonts w:asciiTheme="minorHAnsi" w:hAnsiTheme="minorHAnsi" w:cstheme="minorHAnsi"/>
          <w:sz w:val="20"/>
          <w:szCs w:val="20"/>
        </w:rPr>
        <w:t>analcancer</w:t>
      </w:r>
      <w:proofErr w:type="spellEnd"/>
      <w:r w:rsidRPr="00112A78">
        <w:rPr>
          <w:rFonts w:asciiTheme="minorHAnsi" w:hAnsiTheme="minorHAnsi" w:cstheme="minorHAnsi"/>
          <w:sz w:val="20"/>
          <w:szCs w:val="20"/>
        </w:rPr>
        <w:t xml:space="preserve">: </w:t>
      </w:r>
    </w:p>
    <w:p w14:paraId="38F56EE8" w14:textId="77777777" w:rsidR="00112A78" w:rsidRPr="00112A78" w:rsidRDefault="00112A78" w:rsidP="00112A78">
      <w:pPr>
        <w:pStyle w:val="Default"/>
        <w:numPr>
          <w:ilvl w:val="0"/>
          <w:numId w:val="45"/>
        </w:numPr>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Responsevaluering. </w:t>
      </w:r>
    </w:p>
    <w:p w14:paraId="3AAC800A" w14:textId="77777777" w:rsidR="00112A78" w:rsidRPr="00112A78" w:rsidRDefault="00112A78" w:rsidP="00112A78">
      <w:pPr>
        <w:pStyle w:val="Default"/>
        <w:numPr>
          <w:ilvl w:val="0"/>
          <w:numId w:val="45"/>
        </w:numPr>
        <w:spacing w:line="276" w:lineRule="auto"/>
        <w:rPr>
          <w:rFonts w:asciiTheme="minorHAnsi" w:hAnsiTheme="minorHAnsi" w:cstheme="minorHAnsi"/>
          <w:sz w:val="20"/>
          <w:szCs w:val="20"/>
        </w:rPr>
      </w:pPr>
      <w:r w:rsidRPr="00112A78">
        <w:rPr>
          <w:rFonts w:asciiTheme="minorHAnsi" w:hAnsiTheme="minorHAnsi" w:cstheme="minorHAnsi"/>
          <w:sz w:val="20"/>
          <w:szCs w:val="20"/>
        </w:rPr>
        <w:t xml:space="preserve">Tidlig diagnosticering af recidiv. </w:t>
      </w:r>
    </w:p>
    <w:p w14:paraId="2C150B2D" w14:textId="56432822" w:rsidR="00112A78" w:rsidRPr="00112A78" w:rsidRDefault="00112A78" w:rsidP="00093C0E">
      <w:pPr>
        <w:pStyle w:val="Default"/>
        <w:numPr>
          <w:ilvl w:val="0"/>
          <w:numId w:val="45"/>
        </w:numPr>
        <w:spacing w:line="276" w:lineRule="auto"/>
        <w:rPr>
          <w:rFonts w:asciiTheme="minorHAnsi" w:hAnsiTheme="minorHAnsi" w:cstheme="minorHAnsi"/>
          <w:sz w:val="20"/>
          <w:szCs w:val="20"/>
        </w:rPr>
      </w:pPr>
      <w:r w:rsidRPr="00112A78">
        <w:rPr>
          <w:rFonts w:asciiTheme="minorHAnsi" w:hAnsiTheme="minorHAnsi" w:cstheme="minorHAnsi"/>
          <w:sz w:val="20"/>
          <w:szCs w:val="20"/>
        </w:rPr>
        <w:t>Håndtering og behandling af senfølger samt opretholdelse af livskvaliteten.</w:t>
      </w:r>
    </w:p>
    <w:p w14:paraId="73538121" w14:textId="77777777" w:rsidR="00093C0E" w:rsidRDefault="00093C0E" w:rsidP="00093C0E">
      <w:pPr>
        <w:pStyle w:val="Overskrift2"/>
      </w:pPr>
      <w:bookmarkStart w:id="12" w:name="_Toc217042496"/>
      <w:bookmarkStart w:id="13" w:name="_Toc225756726"/>
      <w:r>
        <w:t>Patientgruppe</w:t>
      </w:r>
      <w:bookmarkEnd w:id="12"/>
      <w:bookmarkEnd w:id="13"/>
    </w:p>
    <w:p w14:paraId="658DB244" w14:textId="1D92A59B" w:rsidR="00093C0E" w:rsidRPr="00117FF1" w:rsidRDefault="00112A78" w:rsidP="00093C0E">
      <w:pPr>
        <w:rPr>
          <w:color w:val="000000"/>
        </w:rPr>
      </w:pPr>
      <w:proofErr w:type="spellStart"/>
      <w:r w:rsidRPr="00112A78">
        <w:t>Målguppen</w:t>
      </w:r>
      <w:proofErr w:type="spellEnd"/>
      <w:r w:rsidRPr="00112A78">
        <w:t xml:space="preserve"> er alle patienter diagnosticeret med </w:t>
      </w:r>
      <w:proofErr w:type="spellStart"/>
      <w:r w:rsidRPr="00112A78">
        <w:t>analcancer</w:t>
      </w:r>
      <w:proofErr w:type="spellEnd"/>
      <w:r w:rsidRPr="00112A78">
        <w:t xml:space="preserve">, som har gennemført en kurativt intenderet, standard onkologisk behandling </w:t>
      </w:r>
      <w:proofErr w:type="spellStart"/>
      <w:r w:rsidRPr="00112A78">
        <w:t>dvs</w:t>
      </w:r>
      <w:proofErr w:type="spellEnd"/>
      <w:r w:rsidRPr="00112A78">
        <w:t xml:space="preserve"> ikke patienter, der deltager i kliniske forsøgsprotokoller. Det anslås</w:t>
      </w:r>
      <w:r w:rsidR="000325FE">
        <w:t>,</w:t>
      </w:r>
      <w:r w:rsidRPr="00112A78">
        <w:t xml:space="preserve"> at der er </w:t>
      </w:r>
      <w:r w:rsidR="00D841DA" w:rsidRPr="00112A78">
        <w:t>årligt,</w:t>
      </w:r>
      <w:r w:rsidRPr="00112A78">
        <w:t xml:space="preserve"> er cirka 180</w:t>
      </w:r>
      <w:r w:rsidR="00D841DA">
        <w:t>-200</w:t>
      </w:r>
      <w:r w:rsidRPr="00112A78">
        <w:t xml:space="preserve"> </w:t>
      </w:r>
      <w:proofErr w:type="spellStart"/>
      <w:r w:rsidRPr="00112A78">
        <w:t>nydiagnosticerede</w:t>
      </w:r>
      <w:proofErr w:type="spellEnd"/>
      <w:r w:rsidRPr="00112A78">
        <w:t xml:space="preserve"> patienter, samt at prævalen</w:t>
      </w:r>
      <w:r w:rsidR="000325FE">
        <w:t>s</w:t>
      </w:r>
      <w:r w:rsidRPr="00112A78">
        <w:t xml:space="preserve">en er ca. 1200 patienter. </w:t>
      </w:r>
    </w:p>
    <w:p w14:paraId="07FCCE79" w14:textId="77777777" w:rsidR="00093C0E" w:rsidRPr="0036230E" w:rsidRDefault="00093C0E" w:rsidP="00093C0E">
      <w:pPr>
        <w:pStyle w:val="Overskrift2"/>
      </w:pPr>
      <w:bookmarkStart w:id="14" w:name="_Toc217042497"/>
      <w:bookmarkStart w:id="15" w:name="_Toc225756727"/>
      <w:r>
        <w:t>Målgruppe for brug af retningslinjen</w:t>
      </w:r>
      <w:bookmarkEnd w:id="14"/>
      <w:bookmarkEnd w:id="15"/>
    </w:p>
    <w:p w14:paraId="08899D6D" w14:textId="61EE7B49" w:rsidR="009B6B6E" w:rsidRDefault="00093C0E" w:rsidP="00093C0E">
      <w:r w:rsidRPr="004171D5">
        <w:t>Denne retningslinje skal primært understøtte det kliniske arbejde og udviklingen af den kliniske kvalitet, hvorfor den primære målgruppe er klinisk arbejdende sundhedsprofessionelle i det danske sundhedsvæsen</w:t>
      </w:r>
      <w:r w:rsidRPr="00A67105">
        <w:t>.</w:t>
      </w:r>
    </w:p>
    <w:p w14:paraId="3726AE03" w14:textId="29A976C6" w:rsidR="00093C0E" w:rsidRDefault="009B6B6E" w:rsidP="009B6B6E">
      <w:pPr>
        <w:spacing w:after="0" w:line="280" w:lineRule="atLeast"/>
        <w:jc w:val="both"/>
      </w:pPr>
      <w:r>
        <w:br w:type="page"/>
      </w:r>
    </w:p>
    <w:p w14:paraId="32DEC079" w14:textId="77777777" w:rsidR="00305822" w:rsidRDefault="00305822" w:rsidP="00305822">
      <w:pPr>
        <w:pStyle w:val="Overskrift1"/>
      </w:pPr>
      <w:bookmarkStart w:id="16" w:name="_Toc225756728"/>
      <w:r>
        <w:lastRenderedPageBreak/>
        <w:t>Evidensgrundlag</w:t>
      </w:r>
      <w:bookmarkEnd w:id="16"/>
    </w:p>
    <w:p w14:paraId="268AB6DA" w14:textId="55883705" w:rsidR="00093C0E" w:rsidRPr="00B3784C" w:rsidRDefault="009B6B6E" w:rsidP="00093C0E">
      <w:pPr>
        <w:pStyle w:val="Overskrift2"/>
      </w:pPr>
      <w:bookmarkStart w:id="17" w:name="_Toc225756729"/>
      <w:r w:rsidRPr="009B6B6E">
        <w:t xml:space="preserve">Opfølgning efter onkologisk behandling af </w:t>
      </w:r>
      <w:proofErr w:type="spellStart"/>
      <w:r w:rsidRPr="009B6B6E">
        <w:t>analcancer</w:t>
      </w:r>
      <w:bookmarkEnd w:id="17"/>
      <w:proofErr w:type="spellEnd"/>
    </w:p>
    <w:p w14:paraId="156A91D9" w14:textId="7BAA9509" w:rsidR="00112A78" w:rsidRDefault="00112A78" w:rsidP="00112A78">
      <w:pPr>
        <w:pStyle w:val="Anbefalingsliste"/>
        <w:numPr>
          <w:ilvl w:val="0"/>
          <w:numId w:val="43"/>
        </w:numPr>
      </w:pPr>
      <w:r>
        <w:t xml:space="preserve">Responsevaluering er en del af den initiale onkologiske behandling og det kan tage 5-6 mdr. efter afsluttet </w:t>
      </w:r>
      <w:proofErr w:type="spellStart"/>
      <w:r>
        <w:t>kemo</w:t>
      </w:r>
      <w:proofErr w:type="spellEnd"/>
      <w:r>
        <w:t xml:space="preserve">-strålebehandling før man kan vurdere det endelige behandlingsrespons (A) </w:t>
      </w:r>
    </w:p>
    <w:p w14:paraId="3469EA67" w14:textId="77777777" w:rsidR="00112A78" w:rsidRDefault="00112A78" w:rsidP="00112A78">
      <w:pPr>
        <w:pStyle w:val="Anbefalingsliste"/>
        <w:numPr>
          <w:ilvl w:val="0"/>
          <w:numId w:val="43"/>
        </w:numPr>
      </w:pPr>
      <w:r>
        <w:t xml:space="preserve">Resttumor/recidiv bør biopsiverificeres inden </w:t>
      </w:r>
      <w:proofErr w:type="spellStart"/>
      <w:r>
        <w:t>salvage</w:t>
      </w:r>
      <w:proofErr w:type="spellEnd"/>
      <w:r>
        <w:t xml:space="preserve"> kirurgi (D) </w:t>
      </w:r>
    </w:p>
    <w:p w14:paraId="5E525093" w14:textId="77777777" w:rsidR="00112A78" w:rsidRDefault="00112A78" w:rsidP="00112A78">
      <w:pPr>
        <w:pStyle w:val="Anbefalingsliste"/>
        <w:numPr>
          <w:ilvl w:val="0"/>
          <w:numId w:val="43"/>
        </w:numPr>
      </w:pPr>
      <w:r>
        <w:t xml:space="preserve">Opfølgning af patienter med en T1-T2/N0 tumor kan foretages udelukkende med klinisk undersøgelse (D) </w:t>
      </w:r>
    </w:p>
    <w:p w14:paraId="16EA0B78" w14:textId="77777777" w:rsidR="00112A78" w:rsidRDefault="00112A78" w:rsidP="00112A78">
      <w:pPr>
        <w:pStyle w:val="Anbefalingsliste"/>
        <w:numPr>
          <w:ilvl w:val="0"/>
          <w:numId w:val="43"/>
        </w:numPr>
      </w:pPr>
      <w:r>
        <w:t xml:space="preserve">Opfølgning af patienter med en T3/T4 eller N+ eller en HPV negativ tumor kan foretages med klinisk undersøgelse samt MR af bækkenet og FDG PET/CT efter 6, 12, 24 og 36 måneder (D) </w:t>
      </w:r>
    </w:p>
    <w:p w14:paraId="2BC6BBEF" w14:textId="77777777" w:rsidR="00112A78" w:rsidRDefault="00112A78" w:rsidP="00112A78">
      <w:pPr>
        <w:pStyle w:val="Anbefalingsliste"/>
        <w:numPr>
          <w:ilvl w:val="0"/>
          <w:numId w:val="43"/>
        </w:numPr>
      </w:pPr>
      <w:r>
        <w:t xml:space="preserve">Patienter bør tilbydes opfølgning efter onkologisk behandling af lokaliseret </w:t>
      </w:r>
      <w:proofErr w:type="spellStart"/>
      <w:r>
        <w:t>analcancer</w:t>
      </w:r>
      <w:proofErr w:type="spellEnd"/>
      <w:r>
        <w:t xml:space="preserve"> mhp. tidlig diagnosticering af recidiv samt håndtering og behandling af senfølger til </w:t>
      </w:r>
      <w:proofErr w:type="spellStart"/>
      <w:r>
        <w:t>kemo</w:t>
      </w:r>
      <w:proofErr w:type="spellEnd"/>
      <w:r>
        <w:t xml:space="preserve">-strålebehandling (D) </w:t>
      </w:r>
    </w:p>
    <w:p w14:paraId="0224824A" w14:textId="67F52635" w:rsidR="00112A78" w:rsidRDefault="00BE0C3E" w:rsidP="007F68AD">
      <w:pPr>
        <w:pStyle w:val="Anbefalingsliste"/>
        <w:numPr>
          <w:ilvl w:val="0"/>
          <w:numId w:val="43"/>
        </w:numPr>
      </w:pPr>
      <w:r>
        <w:t xml:space="preserve">Det vurderes på baggrund af </w:t>
      </w:r>
      <w:r w:rsidR="007F68AD">
        <w:t>ekspertkonsensus og praksiserfaring, at o</w:t>
      </w:r>
      <w:r w:rsidR="00112A78">
        <w:t>pfølgning bør foretages på et af de tre behandlende centre (</w:t>
      </w:r>
      <w:r w:rsidR="005D7F1B">
        <w:t>D</w:t>
      </w:r>
      <w:r w:rsidR="00112A78">
        <w:t>)</w:t>
      </w:r>
    </w:p>
    <w:p w14:paraId="4DA708C7" w14:textId="01173633" w:rsidR="00112A78" w:rsidRDefault="00112A78" w:rsidP="00112A78">
      <w:pPr>
        <w:pStyle w:val="Anbefalingsliste"/>
        <w:numPr>
          <w:ilvl w:val="0"/>
          <w:numId w:val="43"/>
        </w:numPr>
      </w:pPr>
      <w:r>
        <w:t>Patienter kan følges i op til 5 år efter endt onkologisk behandling</w:t>
      </w:r>
      <w:r w:rsidR="00AC1D18">
        <w:t xml:space="preserve"> jf. </w:t>
      </w:r>
      <w:r w:rsidR="003A11E1">
        <w:t>skema for opfølgning</w:t>
      </w:r>
      <w:r>
        <w:t xml:space="preserve"> (D)</w:t>
      </w:r>
    </w:p>
    <w:p w14:paraId="79815E1A" w14:textId="4777921D" w:rsidR="0017611F" w:rsidRPr="00305822" w:rsidRDefault="0017611F" w:rsidP="0017611F">
      <w:pPr>
        <w:pStyle w:val="Anbefalingsoverskrift"/>
      </w:pPr>
      <w:r w:rsidRPr="00305822">
        <w:t>Ad anbefaling 1</w:t>
      </w:r>
      <w:r w:rsidR="00694D62">
        <w:t>-7</w:t>
      </w:r>
    </w:p>
    <w:p w14:paraId="73041144" w14:textId="77777777" w:rsidR="00093C0E" w:rsidRPr="002F3287" w:rsidRDefault="00093C0E" w:rsidP="0017611F">
      <w:pPr>
        <w:pStyle w:val="Anbefalingunderoverskrift"/>
      </w:pPr>
      <w:r>
        <w:t>Litteratur og evidensgennemgang</w:t>
      </w:r>
    </w:p>
    <w:p w14:paraId="4BFBB2E0" w14:textId="3C63D91B" w:rsidR="00112A78" w:rsidRDefault="00112A78" w:rsidP="6735183B">
      <w:pPr>
        <w:rPr>
          <w:rFonts w:ascii="Arial" w:hAnsi="Arial"/>
          <w:iCs/>
        </w:rPr>
      </w:pPr>
      <w:r w:rsidRPr="00112A78">
        <w:rPr>
          <w:rFonts w:ascii="Arial" w:hAnsi="Arial"/>
          <w:iCs/>
        </w:rPr>
        <w:t xml:space="preserve">Den samlede </w:t>
      </w:r>
      <w:r w:rsidR="5FBBF9C5" w:rsidRPr="6735183B">
        <w:rPr>
          <w:rFonts w:ascii="Arial" w:hAnsi="Arial"/>
        </w:rPr>
        <w:t>litteratur</w:t>
      </w:r>
      <w:r w:rsidRPr="00112A78">
        <w:rPr>
          <w:rFonts w:ascii="Arial" w:hAnsi="Arial"/>
          <w:iCs/>
        </w:rPr>
        <w:t xml:space="preserve"> fundet ved udarbejdelsen af version 1.0, version 2.0 samt ny litteratursøgning er 34 artikler, 5 guidelines og et lærebogskapitel til grund for anbefalingerne. I henhold til ”The Oxford 2009 Levels of </w:t>
      </w:r>
      <w:proofErr w:type="spellStart"/>
      <w:r w:rsidRPr="00112A78">
        <w:rPr>
          <w:rFonts w:ascii="Arial" w:hAnsi="Arial"/>
          <w:iCs/>
        </w:rPr>
        <w:t>Evidence</w:t>
      </w:r>
      <w:proofErr w:type="spellEnd"/>
      <w:r w:rsidRPr="00112A78">
        <w:rPr>
          <w:rFonts w:ascii="Arial" w:hAnsi="Arial"/>
          <w:iCs/>
        </w:rPr>
        <w:t>” er de 34 artikler fordelt på evidensniveauer: 6 artikler på 1b niveau, 7 artikler på 2a niveau, 9 artikler på 2b niveau, 11 artikler på 4 niveau, 1 artikel på 5 niveau</w:t>
      </w:r>
    </w:p>
    <w:p w14:paraId="54608096" w14:textId="39FE8196" w:rsidR="00112A78" w:rsidRPr="00694D62" w:rsidRDefault="00112A78" w:rsidP="00093C0E">
      <w:pPr>
        <w:rPr>
          <w:rFonts w:ascii="Arial" w:hAnsi="Arial"/>
          <w:b/>
          <w:bCs/>
          <w:iCs/>
        </w:rPr>
      </w:pPr>
      <w:r w:rsidRPr="00694D62">
        <w:rPr>
          <w:rFonts w:ascii="Arial" w:hAnsi="Arial"/>
          <w:b/>
          <w:bCs/>
          <w:iCs/>
        </w:rPr>
        <w:t>Baggrund for re</w:t>
      </w:r>
      <w:r w:rsidR="00694D62" w:rsidRPr="00694D62">
        <w:rPr>
          <w:rFonts w:ascii="Arial" w:hAnsi="Arial"/>
          <w:b/>
          <w:bCs/>
          <w:iCs/>
        </w:rPr>
        <w:t>sponsevaluering og opfølgning</w:t>
      </w:r>
    </w:p>
    <w:p w14:paraId="73AD5F8C" w14:textId="77777777" w:rsidR="00694D62" w:rsidRPr="002405F1" w:rsidRDefault="00694D62" w:rsidP="00694D62">
      <w:pPr>
        <w:spacing w:after="214" w:line="276" w:lineRule="auto"/>
        <w:ind w:left="-3"/>
      </w:pPr>
      <w:r w:rsidRPr="009207EB">
        <w:rPr>
          <w:szCs w:val="24"/>
        </w:rPr>
        <w:t>Et opfølgningsprogram for patienter</w:t>
      </w:r>
      <w:r>
        <w:rPr>
          <w:szCs w:val="24"/>
        </w:rPr>
        <w:t xml:space="preserve"> der er </w:t>
      </w:r>
      <w:r w:rsidRPr="009207EB">
        <w:rPr>
          <w:szCs w:val="24"/>
        </w:rPr>
        <w:t xml:space="preserve">onkologisk behandlet for </w:t>
      </w:r>
      <w:proofErr w:type="spellStart"/>
      <w:r>
        <w:rPr>
          <w:szCs w:val="24"/>
        </w:rPr>
        <w:t>analcancer</w:t>
      </w:r>
      <w:proofErr w:type="spellEnd"/>
      <w:r>
        <w:rPr>
          <w:szCs w:val="24"/>
        </w:rPr>
        <w:t>,</w:t>
      </w:r>
      <w:r w:rsidRPr="009207EB">
        <w:rPr>
          <w:szCs w:val="24"/>
        </w:rPr>
        <w:t xml:space="preserve"> har tre formål. </w:t>
      </w:r>
      <w:r>
        <w:rPr>
          <w:szCs w:val="24"/>
        </w:rPr>
        <w:t>Initialt foretages r</w:t>
      </w:r>
      <w:r w:rsidRPr="009207EB">
        <w:t>esponsevaluering af den onkologiske behandling</w:t>
      </w:r>
      <w:r>
        <w:t xml:space="preserve"> efterfulgt af opfølgning med henblik på t</w:t>
      </w:r>
      <w:r w:rsidRPr="009207EB">
        <w:t>idl</w:t>
      </w:r>
      <w:r>
        <w:t>ig diagnosticering af recidiv samt h</w:t>
      </w:r>
      <w:r w:rsidRPr="009207EB">
        <w:t xml:space="preserve">åndtering af </w:t>
      </w:r>
      <w:r>
        <w:t>senfølger</w:t>
      </w:r>
      <w:r w:rsidRPr="009207EB">
        <w:t xml:space="preserve"> </w:t>
      </w:r>
      <w:r>
        <w:t xml:space="preserve">og </w:t>
      </w:r>
      <w:r w:rsidRPr="009207EB">
        <w:t>opretholdelse af livskvaliteten.</w:t>
      </w:r>
      <w:r>
        <w:t xml:space="preserve"> </w:t>
      </w:r>
      <w:r w:rsidRPr="009207EB">
        <w:rPr>
          <w:szCs w:val="24"/>
        </w:rPr>
        <w:t xml:space="preserve">Efter endt </w:t>
      </w:r>
      <w:r w:rsidRPr="00D94091">
        <w:rPr>
          <w:szCs w:val="24"/>
        </w:rPr>
        <w:t>kemo- strålebehandling</w:t>
      </w:r>
      <w:r w:rsidRPr="009207EB">
        <w:rPr>
          <w:szCs w:val="24"/>
        </w:rPr>
        <w:t xml:space="preserve"> </w:t>
      </w:r>
      <w:r>
        <w:rPr>
          <w:szCs w:val="24"/>
        </w:rPr>
        <w:t>følges</w:t>
      </w:r>
      <w:r w:rsidRPr="009207EB">
        <w:rPr>
          <w:szCs w:val="24"/>
        </w:rPr>
        <w:t xml:space="preserve"> patienterne på onkologisk eller kirurgisk afdeling. </w:t>
      </w:r>
      <w:r>
        <w:rPr>
          <w:szCs w:val="24"/>
        </w:rPr>
        <w:t xml:space="preserve">Den kliniske del af opfølgningen består af </w:t>
      </w:r>
      <w:r w:rsidRPr="009207EB">
        <w:rPr>
          <w:szCs w:val="24"/>
        </w:rPr>
        <w:t xml:space="preserve">inspektion af hud ved </w:t>
      </w:r>
      <w:proofErr w:type="spellStart"/>
      <w:r w:rsidRPr="009207EB">
        <w:rPr>
          <w:szCs w:val="24"/>
        </w:rPr>
        <w:t>analåbningen</w:t>
      </w:r>
      <w:proofErr w:type="spellEnd"/>
      <w:r w:rsidRPr="009207EB">
        <w:rPr>
          <w:szCs w:val="24"/>
        </w:rPr>
        <w:t xml:space="preserve">, </w:t>
      </w:r>
      <w:proofErr w:type="spellStart"/>
      <w:r w:rsidRPr="009207EB">
        <w:rPr>
          <w:szCs w:val="24"/>
        </w:rPr>
        <w:t>palpation</w:t>
      </w:r>
      <w:proofErr w:type="spellEnd"/>
      <w:r w:rsidRPr="009207EB">
        <w:rPr>
          <w:szCs w:val="24"/>
        </w:rPr>
        <w:t xml:space="preserve"> af </w:t>
      </w:r>
      <w:proofErr w:type="spellStart"/>
      <w:r w:rsidRPr="009207EB">
        <w:rPr>
          <w:szCs w:val="24"/>
        </w:rPr>
        <w:t>analkanal</w:t>
      </w:r>
      <w:proofErr w:type="spellEnd"/>
      <w:r w:rsidRPr="009207EB">
        <w:rPr>
          <w:szCs w:val="24"/>
        </w:rPr>
        <w:t xml:space="preserve">, </w:t>
      </w:r>
      <w:proofErr w:type="spellStart"/>
      <w:r w:rsidRPr="009207EB">
        <w:rPr>
          <w:szCs w:val="24"/>
        </w:rPr>
        <w:t>anoskopi</w:t>
      </w:r>
      <w:proofErr w:type="spellEnd"/>
      <w:r w:rsidRPr="009207EB">
        <w:rPr>
          <w:szCs w:val="24"/>
        </w:rPr>
        <w:t xml:space="preserve">, </w:t>
      </w:r>
      <w:proofErr w:type="spellStart"/>
      <w:r w:rsidRPr="009207EB">
        <w:rPr>
          <w:szCs w:val="24"/>
        </w:rPr>
        <w:t>palpation</w:t>
      </w:r>
      <w:proofErr w:type="spellEnd"/>
      <w:r w:rsidRPr="009207EB">
        <w:rPr>
          <w:szCs w:val="24"/>
        </w:rPr>
        <w:t xml:space="preserve"> af lymfeknuder i lyskeregionerne samt gynækologisk undersøgelse. </w:t>
      </w:r>
    </w:p>
    <w:p w14:paraId="5D377CF0" w14:textId="7F595DB8" w:rsidR="00694D62" w:rsidRPr="009207EB" w:rsidRDefault="00694D62" w:rsidP="00694D62">
      <w:pPr>
        <w:spacing w:line="276" w:lineRule="auto"/>
        <w:ind w:left="-3"/>
        <w:rPr>
          <w:szCs w:val="24"/>
        </w:rPr>
      </w:pPr>
      <w:r w:rsidRPr="009207EB">
        <w:rPr>
          <w:szCs w:val="24"/>
        </w:rPr>
        <w:t xml:space="preserve">I tilfælde hvor der konstateres udelukkende lokalrecidiv er der et kurativt intenderet kirurgisk behandlingstilbud i form af </w:t>
      </w:r>
      <w:proofErr w:type="spellStart"/>
      <w:r>
        <w:rPr>
          <w:szCs w:val="24"/>
        </w:rPr>
        <w:t>s</w:t>
      </w:r>
      <w:r w:rsidRPr="009207EB">
        <w:rPr>
          <w:szCs w:val="24"/>
        </w:rPr>
        <w:t>alvage</w:t>
      </w:r>
      <w:proofErr w:type="spellEnd"/>
      <w:r w:rsidRPr="009207EB">
        <w:rPr>
          <w:szCs w:val="24"/>
        </w:rPr>
        <w:t xml:space="preserve"> </w:t>
      </w:r>
      <w:proofErr w:type="spellStart"/>
      <w:r w:rsidRPr="009207EB">
        <w:rPr>
          <w:szCs w:val="24"/>
        </w:rPr>
        <w:t>abdominoperineal</w:t>
      </w:r>
      <w:proofErr w:type="spellEnd"/>
      <w:r w:rsidRPr="009207EB">
        <w:rPr>
          <w:szCs w:val="24"/>
        </w:rPr>
        <w:t xml:space="preserve"> </w:t>
      </w:r>
      <w:proofErr w:type="spellStart"/>
      <w:r w:rsidRPr="009207EB">
        <w:rPr>
          <w:szCs w:val="24"/>
        </w:rPr>
        <w:t>resektion</w:t>
      </w:r>
      <w:proofErr w:type="spellEnd"/>
      <w:r>
        <w:rPr>
          <w:szCs w:val="24"/>
        </w:rPr>
        <w:t xml:space="preserve"> (APR)</w:t>
      </w:r>
      <w:r w:rsidRPr="009207EB">
        <w:rPr>
          <w:szCs w:val="24"/>
        </w:rPr>
        <w:t xml:space="preserve">. Den </w:t>
      </w:r>
      <w:proofErr w:type="spellStart"/>
      <w:r w:rsidRPr="009207EB">
        <w:rPr>
          <w:szCs w:val="24"/>
        </w:rPr>
        <w:t>mediane</w:t>
      </w:r>
      <w:proofErr w:type="spellEnd"/>
      <w:r w:rsidRPr="009207EB">
        <w:rPr>
          <w:szCs w:val="24"/>
        </w:rPr>
        <w:t xml:space="preserve"> 5 års sygdomsspecifikke overlevelse efter </w:t>
      </w:r>
      <w:r>
        <w:rPr>
          <w:szCs w:val="24"/>
        </w:rPr>
        <w:t>APR er 44 %</w:t>
      </w:r>
      <w:r w:rsidR="004E4704">
        <w:rPr>
          <w:szCs w:val="24"/>
        </w:rPr>
        <w:t xml:space="preserve"> </w:t>
      </w:r>
      <w:r w:rsidR="003036D1">
        <w:rPr>
          <w:szCs w:val="24"/>
        </w:rPr>
        <w:fldChar w:fldCharType="begin">
          <w:fldData xml:space="preserve">PEVuZE5vdGU+PENpdGU+PEF1dGhvcj5LbzwvQXV0aG9yPjxZZWFyPjIwMTk8L1llYXI+PFJlY051
bT4yMTU0NjwvUmVjTnVtPjxEaXNwbGF5VGV4dD4oMSk8L0Rpc3BsYXlUZXh0PjxyZWNvcmQ+PHJl
Yy1udW1iZXI+MjE1NDY8L3JlYy1udW1iZXI+PGZvcmVpZ24ta2V5cz48a2V5IGFwcD0iRU4iIGRi
LWlkPSJlcHJleHN6dGlzMGV3Y2VyZnJsNWRkdHJydGZleGQydHJ0dHciIHRpbWVzdGFtcD0iMTc3
NDg1NzMyOCIgZ3VpZD0iMjgyNjUwMWMtM2NmMS00Yjc5LWJkNTgtN2Q0NzAyMWE3MjFmIj4yMTU0
Njwva2V5PjwvZm9yZWlnbi1rZXlzPjxyZWYtdHlwZSBuYW1lPSJKb3VybmFsIEFydGljbGUiPjE3
PC9yZWYtdHlwZT48Y29udHJpYnV0b3JzPjxhdXRob3JzPjxhdXRob3I+S28sIEcuPC9hdXRob3I+
PGF1dGhvcj5TYXJrYXJpYSwgQS48L2F1dGhvcj48YXV0aG9yPk1lcmNoYW50LCBTLiBKLjwvYXV0
aG9yPjxhdXRob3I+Qm9vdGgsIEMuIE0uPC9hdXRob3I+PGF1dGhvcj5QYXRlbCwgUy4gVi48L2F1
dGhvcj48L2F1dGhvcnM+PC9jb250cmlidXRvcnM+PGF1dGgtYWRkcmVzcz5EZXBhcnRtZW50IG9m
IFN1cmdlcnksIFF1ZWVuJmFwb3M7cyBVbml2ZXJzaXR5LCBLaW5nc3RvbiwgT250YXJpbywgQ2Fu
YWRhLiYjeEQ7U2Nob29sIG9mIE1lZGljaW5lLCBRdWVlbiZhcG9zO3MgVW5pdmVyc2l0eSwgS2lu
Z3N0b24sIE9udGFyaW8sIENhbmFkYS4mI3hEO0RlcGFydG1lbnQgb2YgT25jb2xvZ3ksIFF1ZWVu
JmFwb3M7cyBVbml2ZXJzaXR5LCBLaW5nc3RvbiwgT250YXJpbywgQ2FuYWRhLjwvYXV0aC1hZGRy
ZXNzPjx0aXRsZXM+PHRpdGxlPkEgc3lzdGVtYXRpYyByZXZpZXcgb2Ygb3V0Y29tZXMgYWZ0ZXIg
c2FsdmFnZSBhYmRvbWlub3BlcmluZWFsIHJlc2VjdGlvbiBmb3IgcGVyc2lzdGVudCBvciByZWN1
cnJlbnQgYW5hbCBzcXVhbW91cyBjZWxsIGNhbmNlcjwvdGl0bGU+PHNlY29uZGFyeS10aXRsZT5D
b2xvcmVjdGFsIERpczwvc2Vjb25kYXJ5LXRpdGxlPjwvdGl0bGVzPjxwZXJpb2RpY2FsPjxmdWxs
LXRpdGxlPkNvbG9yZWN0YWwgRGlzPC9mdWxsLXRpdGxlPjwvcGVyaW9kaWNhbD48cGFnZXM+NjMy
LTY1MDwvcGFnZXM+PHZvbHVtZT4yMTwvdm9sdW1lPjxudW1iZXI+NjwvbnVtYmVyPjxlZGl0aW9u
PjIwMTkvMDEvMjk8L2VkaXRpb24+PGtleXdvcmRzPjxrZXl3b3JkPkFuYWwgY2FuY2VyPC9rZXl3
b3JkPjxrZXl3b3JkPmFiZG9taW5vcGVyaW5lYWwgcmVzZWN0aW9uPC9rZXl3b3JkPjxrZXl3b3Jk
PnJlY3VycmVuY2U8L2tleXdvcmQ+PGtleXdvcmQ+c3F1YW1vdXMgY2VsbCBjYXJjaW5vbWE8L2tl
eXdvcmQ+PC9rZXl3b3Jkcz48ZGF0ZXM+PHllYXI+MjAxOTwveWVhcj48cHViLWRhdGVzPjxkYXRl
Pkp1bjwvZGF0ZT48L3B1Yi1kYXRlcz48L2RhdGVzPjxpc2JuPjE0NjMtMTMxOCAoRWxlY3Ryb25p
YykmI3hEOzE0NjItODkxMCAoTGlua2luZyk8L2lzYm4+PGFjY2Vzc2lvbi1udW0+MzA2ODkyNzI8
L2FjY2Vzc2lvbi1udW0+PHVybHM+PHJlbGF0ZWQtdXJscz48dXJsPmh0dHBzOi8vd3d3Lm5jYmku
bmxtLm5paC5nb3YvcHVibWVkLzMwNjg5MjcyPC91cmw+PC9yZWxhdGVkLXVybHM+PC91cmxzPjxl
bGVjdHJvbmljLXJlc291cmNlLW51bT4xMC4xMTExL2NvZGkuMTQ1Njk8L2VsZWN0cm9uaWMtcmVz
b3VyY2UtbnVtPjwvcmVjb3JkPjwvQ2l0ZT48L0VuZE5vdGU+AG==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w:t>
      </w:r>
      <w:r w:rsidR="003036D1">
        <w:rPr>
          <w:szCs w:val="24"/>
        </w:rPr>
        <w:fldChar w:fldCharType="end"/>
      </w:r>
      <w:r w:rsidR="006A7B1E">
        <w:rPr>
          <w:szCs w:val="24"/>
        </w:rPr>
        <w:t xml:space="preserve"> [2a]</w:t>
      </w:r>
      <w:r w:rsidRPr="009207EB">
        <w:rPr>
          <w:szCs w:val="24"/>
        </w:rPr>
        <w:t>. Der er rapporteret tilfælde, hvor recidivopsporing har betydet</w:t>
      </w:r>
      <w:r>
        <w:rPr>
          <w:szCs w:val="24"/>
        </w:rPr>
        <w:t>,</w:t>
      </w:r>
      <w:r w:rsidRPr="009207EB">
        <w:rPr>
          <w:szCs w:val="24"/>
        </w:rPr>
        <w:t xml:space="preserve"> at der kunne tilbydes </w:t>
      </w:r>
      <w:r>
        <w:rPr>
          <w:szCs w:val="24"/>
        </w:rPr>
        <w:t>meningsfuld metastasekirurgi</w:t>
      </w:r>
      <w:r w:rsidR="004E4704">
        <w:rPr>
          <w:szCs w:val="24"/>
        </w:rPr>
        <w:t xml:space="preserve"> </w:t>
      </w:r>
      <w:r w:rsidR="003036D1">
        <w:rPr>
          <w:szCs w:val="24"/>
        </w:rPr>
        <w:fldChar w:fldCharType="begin">
          <w:fldData xml:space="preserve">PEVuZE5vdGU+PENpdGU+PEF1dGhvcj5TYXV0ZXI8L0F1dGhvcj48WWVhcj4yMDE3PC9ZZWFyPjxS
ZWNOdW0+MjE1NDc8L1JlY051bT48RGlzcGxheVRleHQ+KDIpPC9EaXNwbGF5VGV4dD48cmVjb3Jk
PjxyZWMtbnVtYmVyPjIxNTQ3PC9yZWMtbnVtYmVyPjxmb3JlaWduLWtleXM+PGtleSBhcHA9IkVO
IiBkYi1pZD0iZXByZXhzenRpczBld2NlcmZybDVkZHRycnRmZXhkMnRydHR3IiB0aW1lc3RhbXA9
IjE3NzQ4NTczMjgiIGd1aWQ9ImVmNzVkODU1LTc0MWYtNGI2ZC1hZmIxLTFlMDRmOTZkOWI1NyI+
MjE1NDc8L2tleT48L2ZvcmVpZ24ta2V5cz48cmVmLXR5cGUgbmFtZT0iSm91cm5hbCBBcnRpY2xl
Ij4xNzwvcmVmLXR5cGU+PGNvbnRyaWJ1dG9ycz48YXV0aG9ycz48YXV0aG9yPlNhdXRlciwgTS48
L2F1dGhvcj48YXV0aG9yPlZhdnJpY2thLCBTLiBSLjwvYXV0aG9yPjxhdXRob3I+S2VpbGhvbHos
IEcuPC9hdXRob3I+PGF1dGhvcj5IZWlucmljaCwgSC48L2F1dGhvcj48YXV0aG9yPldpbmRlciwg
VC48L2F1dGhvcj48YXV0aG9yPktyYW56YnVobGVyLCBILjwvYXV0aG9yPjxhdXRob3I+TG9tYnJp
c2VyLCBOLjwvYXV0aG9yPjxhdXRob3I+TWlzc2Vsd2l0eiwgQi48L2F1dGhvcj48L2F1dGhvcnM+
PC9jb250cmlidXRvcnM+PGF1dGgtYWRkcmVzcz5EZXBhcnRtZW50IG9mIE1lZGljaW5lLCBEaXZp
c2lvbiBvZiBHYXN0cm9lbnRlcm9sb2d5LCBUcmllbWxpIEhvc3BpdGFsLCBCaXJtZW5zZG9yZmVy
c3RyYXNzZSA0OTcsIDgwNjMsIFp1cmljaCwgU3dpdHplcmxhbmQuIG1hdHRoaWFzLnNhdXRlckBv
dXRsb29rLmNvbS4mI3hEO0RpdmlzaW9uIG9mIEdhc3Ryb2VudGVyb2xvZ3kgYW5kIEhlcGF0b2xv
Z3ksIFVuaXZlcnNpdHkgSG9zcGl0YWwgWnVyaWNoLCBadXJpY2gsIFN3aXR6ZXJsYW5kLiBtYXR0
aGlhcy5zYXV0ZXJAb3V0bG9vay5jb20uJiN4RDtEZXBhcnRtZW50IG9mIE1lZGljaW5lLCBEaXZp
c2lvbiBvZiBHYXN0cm9lbnRlcm9sb2d5LCBUcmllbWxpIEhvc3BpdGFsLCBCaXJtZW5zZG9yZmVy
c3RyYXNzZSA0OTcsIDgwNjMsIFp1cmljaCwgU3dpdHplcmxhbmQuJiN4RDtEaXZpc2lvbiBvZiBH
YXN0cm9lbnRlcm9sb2d5IGFuZCBIZXBhdG9sb2d5LCBVbml2ZXJzaXR5IEhvc3BpdGFsIFp1cmlj
aCwgWnVyaWNoLCBTd2l0emVybGFuZC4mI3hEO0RpdmlzaW9uIG9mIFJhZGlhdGlvbi1PbmNvbG9n
eSwgVHJpZW1saSBIb3NwaXRhbCwgWnVyaWNoLCBTd2l0emVybGFuZC4mI3hEO0RlcGFydG1lbnQg
b2YgT25jb2xvZ3ksIFVuaXZlcnNpdHkgSG9zcGl0YWwgWnVyaWNoLCBadXJpY2gsIFN3aXR6ZXJs
YW5kLjwvYXV0aC1hZGRyZXNzPjx0aXRsZXM+PHRpdGxlPlN1cnZlaWxsYW5jZSBvZiBhbmFsIGNh
cmNpbm9tYSBhZnRlciByYWRpb2NoZW1vdGhlcmFweSA6IEEgcmV0cm9zcGVjdGl2ZSBhbmFseXNp
cyBvZiA4MCBwYXRpZW50czwvdGl0bGU+PHNlY29uZGFyeS10aXRsZT5TdHJhaGxlbnRoZXIgT25r
b2w8L3NlY29uZGFyeS10aXRsZT48L3RpdGxlcz48cGVyaW9kaWNhbD48ZnVsbC10aXRsZT5TdHJh
aGxlbnRoZXIgT25rb2w8L2Z1bGwtdGl0bGU+PC9wZXJpb2RpY2FsPjxwYWdlcz42MzktNjQ3PC9w
YWdlcz48dm9sdW1lPjE5Mzwvdm9sdW1lPjxudW1iZXI+ODwvbnVtYmVyPjxlZGl0aW9uPjIwMTcv
MDYvMjg8L2VkaXRpb24+PGtleXdvcmRzPjxrZXl3b3JkPkFkdWx0PC9rZXl3b3JkPjxrZXl3b3Jk
PkFnZWQ8L2tleXdvcmQ+PGtleXdvcmQ+QW51cyBOZW9wbGFzbXMvKm1vcnRhbGl0eS8qdGhlcmFw
eTwva2V5d29yZD48a2V5d29yZD5DaGVtb3JhZGlvdGhlcmFweS8qbW9ydGFsaXR5L3N0YXRpc3Rp
Y3MgJmFtcDsgbnVtZXJpY2FsIGRhdGE8L2tleXdvcmQ+PGtleXdvcmQ+RmVtYWxlPC9rZXl3b3Jk
PjxrZXl3b3JkPkZvbGxvdy1VcCBTdHVkaWVzPC9rZXl3b3JkPjxrZXl3b3JkPkh1bWFuczwva2V5
d29yZD48a2V5d29yZD5JbmNpZGVuY2U8L2tleXdvcmQ+PGtleXdvcmQ+TG9uZ2l0dWRpbmFsIFN0
dWRpZXM8L2tleXdvcmQ+PGtleXdvcmQ+TWFsZTwva2V5d29yZD48a2V5d29yZD5NaWRkbGUgQWdl
ZDwva2V5d29yZD48a2V5d29yZD5OZW9wbGFzbSBSZWN1cnJlbmNlLCBMb2NhbC8qbW9ydGFsaXR5
LypwcmV2ZW50aW9uICZhbXA7IGNvbnRyb2w8L2tleXdvcmQ+PGtleXdvcmQ+TmVvcGxhc20sIFJl
c2lkdWFsPC9rZXl3b3JkPjxrZXl3b3JkPlJldHJvc3BlY3RpdmUgU3R1ZGllczwva2V5d29yZD48
a2V5d29yZD5SaXNrIEZhY3RvcnM8L2tleXdvcmQ+PGtleXdvcmQ+KlNlbnRpbmVsIFN1cnZlaWxs
YW5jZTwva2V5d29yZD48a2V5d29yZD5TdXJ2aXZhbCBSYXRlPC9rZXl3b3JkPjxrZXl3b3JkPlN3
aXR6ZXJsYW5kL2VwaWRlbWlvbG9neTwva2V5d29yZD48a2V5d29yZD5UcmVhdG1lbnQgT3V0Y29t
ZTwva2V5d29yZD48a2V5d29yZD5Db21wdXRlZCB0b21vZ3JhcGh5PC9rZXl3b3JkPjxrZXl3b3Jk
PkVuZG9zY29weTwva2V5d29yZD48a2V5d29yZD5NZXRhc3Rhc2lzPC9rZXl3b3JkPjxrZXl3b3Jk
PlN1cnZpdmFsPC9rZXl3b3JkPjxrZXl3b3JkPlVsdHJhc29ub2dyYXBoeTwva2V5d29yZD48L2tl
eXdvcmRzPjxkYXRlcz48eWVhcj4yMDE3PC95ZWFyPjxwdWItZGF0ZXM+PGRhdGU+QXVnPC9kYXRl
PjwvcHViLWRhdGVzPjwvZGF0ZXM+PG9yaWctcHViPk5hY2hzb3JnZSBiZWltIEFuYWxrYXJ6aW5v
bSBuYWNoIFJhZGlvY2hlbW90aGVyYXBpZSA6IEVpbmUgcmV0cm9zcGVrdGl2ZSBBbmFseXNlIHZv
biA4MCBQYXRpZW50ZW4uPC9vcmlnLXB1Yj48aXNibj4xNDM5LTA5OVggKEVsZWN0cm9uaWMpJiN4
RDswMTc5LTcxNTggKExpbmtpbmcpPC9pc2JuPjxhY2Nlc3Npb24tbnVtPjI4NjUzMTE5PC9hY2Nl
c3Npb24tbnVtPjx1cmxzPjxyZWxhdGVkLXVybHM+PHVybD5odHRwczovL3d3dy5uY2JpLm5sbS5u
aWguZ292L3B1Ym1lZC8yODY1MzExOTwvdXJsPjwvcmVsYXRlZC11cmxzPjwvdXJscz48ZWxlY3Ry
b25pYy1yZXNvdXJjZS1udW0+MTAuMTAwNy9zMDAwNjYtMDE3LTExNTktMDwvZWxlY3Ryb25pYy1y
ZXNvdXJjZS1udW0+PC9yZWNvcmQ+PC9DaXRlPjwvRW5kTm90ZT4A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w:t>
      </w:r>
      <w:r w:rsidR="003036D1">
        <w:rPr>
          <w:szCs w:val="24"/>
        </w:rPr>
        <w:fldChar w:fldCharType="end"/>
      </w:r>
      <w:r w:rsidR="004E4704">
        <w:rPr>
          <w:szCs w:val="24"/>
        </w:rPr>
        <w:t xml:space="preserve"> [</w:t>
      </w:r>
      <w:r w:rsidR="00726302">
        <w:rPr>
          <w:szCs w:val="24"/>
        </w:rPr>
        <w:t>2b</w:t>
      </w:r>
      <w:r w:rsidR="004E4704">
        <w:rPr>
          <w:szCs w:val="24"/>
        </w:rPr>
        <w:t>].</w:t>
      </w:r>
    </w:p>
    <w:p w14:paraId="34C0DF6D" w14:textId="5D022D30" w:rsidR="00694D62" w:rsidRPr="009207EB" w:rsidRDefault="00694D62" w:rsidP="00694D62">
      <w:pPr>
        <w:spacing w:after="214" w:line="276" w:lineRule="auto"/>
        <w:ind w:left="-3"/>
        <w:rPr>
          <w:szCs w:val="24"/>
        </w:rPr>
      </w:pPr>
      <w:r w:rsidRPr="009207EB">
        <w:rPr>
          <w:szCs w:val="24"/>
        </w:rPr>
        <w:t>Der findes ingen studier som har undersøgt værdien af et opfølgningsprogram, men der findes retningslinjer fra forskellige organisa</w:t>
      </w:r>
      <w:r>
        <w:rPr>
          <w:szCs w:val="24"/>
        </w:rPr>
        <w:t>tioner såsom ESMO-ESSO-ESTRO</w:t>
      </w:r>
      <w:r w:rsidR="00726302">
        <w:rPr>
          <w:szCs w:val="24"/>
        </w:rPr>
        <w:t xml:space="preserve"> </w:t>
      </w:r>
      <w:r w:rsidR="003036D1">
        <w:rPr>
          <w:szCs w:val="24"/>
        </w:rPr>
        <w:fldChar w:fldCharType="begin">
          <w:fldData xml:space="preserve">PEVuZE5vdGU+PENpdGU+PEF1dGhvcj5HbHlubmUtSm9uZXM8L0F1dGhvcj48WWVhcj4yMDE0PC9Z
ZWFyPjxSZWNOdW0+MjE1NDg8L1JlY051bT48RGlzcGxheVRleHQ+KDMpPC9EaXNwbGF5VGV4dD48
cmVjb3JkPjxyZWMtbnVtYmVyPjIxNTQ4PC9yZWMtbnVtYmVyPjxmb3JlaWduLWtleXM+PGtleSBh
cHA9IkVOIiBkYi1pZD0iZXByZXhzenRpczBld2NlcmZybDVkZHRycnRmZXhkMnRydHR3IiB0aW1l
c3RhbXA9IjE3NzQ4NTczMjgiIGd1aWQ9IjAxMDlkZTExLWNlMTktNGY3Mi1iODAxLThmOWE1MTdi
ZmZhMyI+MjE1NDg8L2tleT48L2ZvcmVpZ24ta2V5cz48cmVmLXR5cGUgbmFtZT0iSm91cm5hbCBB
cnRpY2xlIj4xNzwvcmVmLXR5cGU+PGNvbnRyaWJ1dG9ycz48YXV0aG9ycz48YXV0aG9yPkdseW5u
ZS1Kb25lcywgUi48L2F1dGhvcj48YXV0aG9yPk5pbHNzb24sIFAuIEouPC9hdXRob3I+PGF1dGhv
cj5Bc2NoZWxlLCBDLjwvYXV0aG9yPjxhdXRob3I+R29oLCBWLjwvYXV0aG9yPjxhdXRob3I+UGVp
ZmZlcnQsIEQuPC9hdXRob3I+PGF1dGhvcj5DZXJ2YW50ZXMsIEEuPC9hdXRob3I+PGF1dGhvcj5B
cm5vbGQsIEQuPC9hdXRob3I+PGF1dGhvcj5FdXJvcGVhbiBTb2NpZXR5IGZvciBNZWRpY2FsLCBP
bmNvbG9neTwvYXV0aG9yPjxhdXRob3I+RXVyb3BlYW4gU29jaWV0eSBvZiBTdXJnaWNhbCwgT25j
b2xvZ3k8L2F1dGhvcj48YXV0aG9yPkV1cm9wZWFuIFNvY2lldHkgb2YsIFJhZGlvdGhlcmFweTwv
YXV0aG9yPjxhdXRob3I+T25jb2xvZ3ksPC9hdXRob3I+PC9hdXRob3JzPjwvY29udHJpYnV0b3Jz
PjxhdXRoLWFkZHJlc3M+Q2VudHJlIGZvciBDYW5jZXIgVHJlYXRtZW50LCBNb3VudCBWZXJub24g
SG9zcGl0YWwsIE5vcnRod29vZCwgTWlkZGxlc2V4LCBVbml0ZWQgS2luZ2RvbS4mI3hEO0RlcGFy
dG1lbnQgb2YgTW9sZWN1bGFyIE1lZGljaW5lIGFuZCBTdXJnZXJ5LCBLYXJvbGluc2thIEluc3Rp
dHVldCBhbmQgQ2VudGVyIGZvciBTdXJnaWNhbCBHYXN0cm9lbnRlcm9sb2d5LCBLYXJvbGluc2th
IFVuaXZlcnNpdHkgSG9zcGl0YWwsIFN0b2NraG9sbSwgU3dlZGVuLiYjeEQ7TWVkaWNhbCBPbmNv
bG9neSBhbmQgSGVtYXRvbG9neSwgRmVsZXR0aW5vIEhvc3BpdGFsLCBMYSBTcGV6aWEsIEl0YWx5
LiYjeEQ7RGl2aXNpb24gb2YgSW1hZ2luZyBTY2llbmNlcyAmYW1wOyBCaW9tZWRpY2FsIEVuZ2lu
ZWVyaW5nLCBLaW5nJmFwb3M7cyBDb2xsZWdlIExvbmRvbiwgTG9uZG9uLCBVbml0ZWQgS2luZ2Rv
bS4mI3hEO1JhZGlvdGhlcmFweSBEZXBhcnRtZW50LCBDZW50cmUgQWxleGlzIFZhdXRyaW4sIFZh
bmRvZXV2cmUtbGVzLU5hbmN5LCBGcmFuY2UuJiN4RDtEZXBhcnRtZW50IG9mIEhlbWF0b2xvZ3kg
YW5kIE1lZGljYWwgT25jb2xvZ3ksIElOQ0xJVkEsIFVuaXZlcnNpdHkgb2YgVmFsZW5jaWEsIFZh
bGVuY2lhLCBTcGFpbi4mI3hEO0tsaW5payBmdXIgVHVtb3JiaW9sb2dpZSwgRnJlaWJ1cmcsIEdl
cm1hbnkuIEVsZWN0cm9uaWMgYWRkcmVzczogY2xpbmljYWxndWlkZWxpbmVzQGVzbW8ub3JnLjwv
YXV0aC1hZGRyZXNzPjx0aXRsZXM+PHRpdGxlPkFuYWwgY2FuY2VyOiBFU01PLUVTU08tRVNUUk8g
Y2xpbmljYWwgcHJhY3RpY2UgZ3VpZGVsaW5lcyBmb3IgZGlhZ25vc2lzLCB0cmVhdG1lbnQgYW5k
IGZvbGxvdy11cDwvdGl0bGU+PHNlY29uZGFyeS10aXRsZT5FdXIgSiBTdXJnIE9uY29sPC9zZWNv
bmRhcnktdGl0bGU+PC90aXRsZXM+PHBlcmlvZGljYWw+PGZ1bGwtdGl0bGU+RXVyIEogU3VyZyBP
bmNvbDwvZnVsbC10aXRsZT48L3BlcmlvZGljYWw+PHBhZ2VzPjExNjUtNzY8L3BhZ2VzPjx2b2x1
bWU+NDA8L3ZvbHVtZT48bnVtYmVyPjEwPC9udW1iZXI+PGVkaXRpb24+MjAxNC8wOS8yMzwvZWRp
dGlvbj48a2V5d29yZHM+PGtleXdvcmQ+QW51cyBOZW9wbGFzbXMvKmRpYWdub3Npcy8qdGhlcmFw
eS92aXJvbG9neTwva2V5d29yZD48a2V5d29yZD5DYXJjaW5vbWEsIFNxdWFtb3VzIENlbGwvKmRp
YWdub3Npcy8qdGhlcmFweS92aXJvbG9neTwva2V5d29yZD48a2V5d29yZD5Db21iaW5lZCBNb2Rh
bGl0eSBUaGVyYXB5PC9rZXl3b3JkPjxrZXl3b3JkPkZlbWFsZTwva2V5d29yZD48a2V5d29yZD5G
b2xsb3ctVXAgU3R1ZGllczwva2V5d29yZD48a2V5d29yZD5IdW1hbnM8L2tleXdvcmQ+PGtleXdv
cmQ+THltcGhhdGljIE1ldGFzdGFzaXM8L2tleXdvcmQ+PGtleXdvcmQ+TWFsZTwva2V5d29yZD48
a2V5d29yZD5NZWRpY2FsIE9uY29sb2d5LypzdGFuZGFyZHM8L2tleXdvcmQ+PGtleXdvcmQ+UHJv
Z25vc2lzPC9rZXl3b3JkPjxrZXl3b3JkPlNvY2lldGllcywgTWVkaWNhbDwva2V5d29yZD48a2V5
d29yZD5BbmFsIGNhbmNlcjwva2V5d29yZD48a2V5d29yZD5EaWFnbm9zaXM8L2tleXdvcmQ+PGtl
eXdvcmQ+Rm9sbG93LXVwPC9rZXl3b3JkPjxrZXl3b3JkPkd1aWRlbGluZXM8L2tleXdvcmQ+PGtl
eXdvcmQ+VHJlYXRtZW50PC9rZXl3b3JkPjwva2V5d29yZHM+PGRhdGVzPjx5ZWFyPjIwMTQ8L3ll
YXI+PHB1Yi1kYXRlcz48ZGF0ZT5PY3Q8L2RhdGU+PC9wdWItZGF0ZXM+PC9kYXRlcz48aXNibj4x
NTMyLTIxNTcgKEVsZWN0cm9uaWMpJiN4RDswNzQ4LTc5ODMgKExpbmtpbmcpPC9pc2JuPjxhY2Nl
c3Npb24tbnVtPjI1MjM5NDQxPC9hY2Nlc3Npb24tbnVtPjx1cmxzPjxyZWxhdGVkLXVybHM+PHVy
bD5odHRwczovL3d3dy5uY2JpLm5sbS5uaWguZ292L3B1Ym1lZC8yNTIzOTQ0MTwvdXJsPjwvcmVs
YXRlZC11cmxzPjwvdXJscz48ZWxlY3Ryb25pYy1yZXNvdXJjZS1udW0+MTAuMTAxNi9qLmVqc28u
MjAxNC4wNy4wMzA8L2VsZWN0cm9uaWMtcmVzb3VyY2UtbnVtPjwvcmVjb3JkPjwvQ2l0ZT48L0Vu
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(3)</w:t>
      </w:r>
      <w:r w:rsidR="003036D1">
        <w:rPr>
          <w:szCs w:val="24"/>
        </w:rPr>
        <w:fldChar w:fldCharType="end"/>
      </w:r>
      <w:r w:rsidR="00726302">
        <w:rPr>
          <w:szCs w:val="24"/>
        </w:rPr>
        <w:t xml:space="preserve"> </w:t>
      </w:r>
      <w:r w:rsidRPr="009207EB">
        <w:rPr>
          <w:szCs w:val="24"/>
        </w:rPr>
        <w:t>, ”The American Society o</w:t>
      </w:r>
      <w:r>
        <w:rPr>
          <w:szCs w:val="24"/>
        </w:rPr>
        <w:t xml:space="preserve">f </w:t>
      </w:r>
      <w:proofErr w:type="spellStart"/>
      <w:r>
        <w:rPr>
          <w:szCs w:val="24"/>
        </w:rPr>
        <w:t>Colon</w:t>
      </w:r>
      <w:proofErr w:type="spellEnd"/>
      <w:r>
        <w:rPr>
          <w:szCs w:val="24"/>
        </w:rPr>
        <w:t xml:space="preserve"> and </w:t>
      </w:r>
      <w:proofErr w:type="spellStart"/>
      <w:r>
        <w:rPr>
          <w:szCs w:val="24"/>
        </w:rPr>
        <w:t>Rectal</w:t>
      </w:r>
      <w:proofErr w:type="spellEnd"/>
      <w:r>
        <w:rPr>
          <w:szCs w:val="24"/>
        </w:rPr>
        <w:t xml:space="preserve"> </w:t>
      </w:r>
      <w:proofErr w:type="spellStart"/>
      <w:r>
        <w:rPr>
          <w:szCs w:val="24"/>
        </w:rPr>
        <w:t>Surgeons</w:t>
      </w:r>
      <w:proofErr w:type="spellEnd"/>
      <w:r>
        <w:rPr>
          <w:szCs w:val="24"/>
        </w:rPr>
        <w:t xml:space="preserve">” </w:t>
      </w:r>
      <w:r w:rsidR="003036D1">
        <w:rPr>
          <w:szCs w:val="24"/>
        </w:rPr>
        <w:fldChar w:fldCharType="begin">
          <w:fldData xml:space="preserve">PEVuZE5vdGU+PENpdGU+PEF1dGhvcj5TdGV3YXJkPC9BdXRob3I+PFllYXI+MjAxODwvWWVhcj48
UmVjTnVtPjIxNTQ5PC9SZWNOdW0+PERpc3BsYXlUZXh0Pig0KTwvRGlzcGxheVRleHQ+PHJlY29y
ZD48cmVjLW51bWJlcj4yMTU0OTwvcmVjLW51bWJlcj48Zm9yZWlnbi1rZXlzPjxrZXkgYXBwPSJF
TiIgZGItaWQ9ImVwcmV4c3p0aXMwZXdjZXJmcmw1ZGR0cnJ0ZmV4ZDJ0cnR0dyIgdGltZXN0YW1w
PSIxNzc0ODU3MzI4IiBndWlkPSI4ODYwOGY2Yy0zN2U1LTQ5ZTYtYTczOC0xMTVhYWI5MmY4Mzci
PjIxNTQ5PC9rZXk+PC9mb3JlaWduLWtleXM+PHJlZi10eXBlIG5hbWU9IkpvdXJuYWwgQXJ0aWNs
ZSI+MTc8L3JlZi10eXBlPjxjb250cmlidXRvcnM+PGF1dGhvcnM+PGF1dGhvcj5TdGV3YXJkLCBE
IEIuPC9hdXRob3I+PC9hdXRob3JzPjwvY29udHJpYnV0b3JzPjx0aXRsZXM+PHRpdGxlPlRoZSBB
bWVyaWNhbiBTb2NpZXR5IG9mIENvbG9uIGFuZCBSZWN0YWwgU3VyZ2VvbnMgQ2xpbmljYWwgUHJh
Y3RpY2UgR3VpZGVsaW5lcyBmb3IgQW5hbCBTcXVhbW91cyBDZWxsIENhbmNlcnMgKFJldmlzZWQg
MjAxOCkuPC90aXRsZT48L3RpdGxlcz48ZGF0ZXM+PHllYXI+MjAxODwveWVhcj48L2RhdGVzPjx1
cmxzPjwvdXJscz48L3JlY29yZD48L0NpdGU+PC9FbmROb3RlPn==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(4)</w:t>
      </w:r>
      <w:r w:rsidR="003036D1">
        <w:rPr>
          <w:szCs w:val="24"/>
        </w:rPr>
        <w:fldChar w:fldCharType="end"/>
      </w:r>
      <w:r w:rsidR="002B50AC">
        <w:rPr>
          <w:szCs w:val="24"/>
        </w:rPr>
        <w:t xml:space="preserve"> </w:t>
      </w:r>
      <w:r>
        <w:rPr>
          <w:szCs w:val="24"/>
        </w:rPr>
        <w:t xml:space="preserve">NCNN </w:t>
      </w:r>
      <w:r w:rsidR="003036D1">
        <w:rPr>
          <w:szCs w:val="24"/>
        </w:rPr>
        <w:fldChar w:fldCharType="begin">
          <w:fldData xml:space="preserve">PEVuZE5vdGU+PENpdGU+PEF1dGhvcj5OQ0NOPC9BdXRob3I+PFllYXI+MjAyMDwvWWVhcj48UmVj
TnVtPjIxNTUwPC9SZWNOdW0+PERpc3BsYXlUZXh0Pig1KTwvRGlzcGxheVRleHQ+PHJlY29yZD48
cmVjLW51bWJlcj4yMTU1MDwvcmVjLW51bWJlcj48Zm9yZWlnbi1rZXlzPjxrZXkgYXBwPSJFTiIg
ZGItaWQ9ImVwcmV4c3p0aXMwZXdjZXJmcmw1ZGR0cnJ0ZmV4ZDJ0cnR0dyIgdGltZXN0YW1wPSIx
Nzc0ODU3MzI5IiBndWlkPSI0NDAzZWNiYi1jMmY4LTRlYjMtYmMwZC0yZTFmZDdjMTg3ODMiPjIx
NTUwPC9rZXk+PC9mb3JlaWduLWtleXM+PHJlZi10eXBlIG5hbWU9IkpvdXJuYWwgQXJ0aWNsZSI+
MTc8L3JlZi10eXBlPjxjb250cmlidXRvcnM+PGF1dGhvcnM+PGF1dGhvcj5OQ0NOPC9hdXRob3I+
PC9hdXRob3JzPjwvY29udHJpYnV0b3JzPjx0aXRsZXM+PHRpdGxlPk5DQ04gR3VpZGVsaW5lcywg
QW5hbCBDYXJjaW5vbWEsIFZlcnNpb24gMS4yMDIwPC90aXRsZT48L3RpdGxlcz48ZGF0ZXM+PHll
YXI+MjAyMDwveWVhcj48L2RhdGVzPjx1cmxzPjwvdXJscz48L3JlY29yZD48L0NpdGU+PC9FbmRO
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(5)</w:t>
      </w:r>
      <w:r w:rsidR="003036D1">
        <w:rPr>
          <w:szCs w:val="24"/>
        </w:rPr>
        <w:fldChar w:fldCharType="end"/>
      </w:r>
      <w:r w:rsidR="00040B85">
        <w:rPr>
          <w:szCs w:val="24"/>
        </w:rPr>
        <w:t xml:space="preserve"> [4]</w:t>
      </w:r>
      <w:r w:rsidRPr="009207EB">
        <w:rPr>
          <w:szCs w:val="24"/>
        </w:rPr>
        <w:t xml:space="preserve"> samt na</w:t>
      </w:r>
      <w:r>
        <w:rPr>
          <w:szCs w:val="24"/>
        </w:rPr>
        <w:t xml:space="preserve">tionale guidelines fra Norge </w:t>
      </w:r>
      <w:r w:rsidR="003036D1">
        <w:rPr>
          <w:szCs w:val="24"/>
        </w:rPr>
        <w:fldChar w:fldCharType="begin">
          <w:fldData xml:space="preserve">PEVuZE5vdGU+PENpdGU+PEF1dGhvcj5IZWxzZWRpcmVrdG9yYXRldDwvQXV0aG9yPjxZZWFyPjIw
MTc8L1llYXI+PFJlY051bT4yMTU1MTwvUmVjTnVtPjxEaXNwbGF5VGV4dD4oNik8L0Rpc3BsYXlU
ZXh0PjxyZWNvcmQ+PHJlYy1udW1iZXI+MjE1NTE8L3JlYy1udW1iZXI+PGZvcmVpZ24ta2V5cz48
a2V5IGFwcD0iRU4iIGRiLWlkPSJlcHJleHN6dGlzMGV3Y2VyZnJsNWRkdHJydGZleGQydHJ0dHci
IHRpbWVzdGFtcD0iMTc3NDg1NzMyOSIgZ3VpZD0iMDM3NWY3OTAtZDAzNS00YTg5LWI1Y2EtZWQ4
MWU1MzJjNTkyIj4yMTU1MTwva2V5PjwvZm9yZWlnbi1rZXlzPjxyZWYtdHlwZSBuYW1lPSJKb3Vy
bmFsIEFydGljbGUiPjE3PC9yZWYtdHlwZT48Y29udHJpYnV0b3JzPjxhdXRob3JzPjxhdXRob3I+
SGVsc2VkaXJla3RvcmF0ZXQ8L2F1dGhvcj48L2F1dGhvcnM+PC9jb250cmlidXRvcnM+PHRpdGxl
cz48dGl0bGU+TmFzam9uYWx0IGhhbmRsaW5nc3Byb2dyYW0gbWVkIHJldG5pbmdzbGluamVyIGZv
ciBkaWFnbm9zdGlraywgYmVoYW5kbGluZyBvZyBvcHBmw7hsZ25pbmcgYXYgYW5hbGNhbmNlci48
L3RpdGxlPjwvdGl0bGVzPjxkYXRlcz48eWVhcj4yMDE3PC95ZWFyPjwvZGF0ZXM+PHVybHM+PC91
cmxzPjwvcmVjb3JkPjwvQ2l0ZT48L0VuZE5vdGU+AG==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(6)</w:t>
      </w:r>
      <w:r w:rsidR="003036D1">
        <w:rPr>
          <w:szCs w:val="24"/>
        </w:rPr>
        <w:fldChar w:fldCharType="end"/>
      </w:r>
      <w:r w:rsidR="002A3D07">
        <w:rPr>
          <w:szCs w:val="24"/>
        </w:rPr>
        <w:t xml:space="preserve"> </w:t>
      </w:r>
      <w:r>
        <w:rPr>
          <w:szCs w:val="24"/>
        </w:rPr>
        <w:t>og Sverige</w:t>
      </w:r>
      <w:r w:rsidR="002A3D07">
        <w:rPr>
          <w:szCs w:val="24"/>
        </w:rPr>
        <w:t xml:space="preserve"> </w:t>
      </w:r>
      <w:r w:rsidR="003036D1">
        <w:rPr>
          <w:szCs w:val="24"/>
        </w:rPr>
        <w:fldChar w:fldCharType="begin">
          <w:fldData xml:space="preserve">PEVuZE5vdGU+PENpdGU+PEF1dGhvcj5hbmFsY2FuY2VyLjwvQXV0aG9yPjxZZWFyPjIwMTc8L1ll
YXI+PFJlY051bT4yMTU1MjwvUmVjTnVtPjxEaXNwbGF5VGV4dD4oNyk8L0Rpc3BsYXlUZXh0Pjxy
ZWNvcmQ+PHJlYy1udW1iZXI+MjE1NTI8L3JlYy1udW1iZXI+PGZvcmVpZ24ta2V5cz48a2V5IGFw
cD0iRU4iIGRiLWlkPSJlcHJleHN6dGlzMGV3Y2VyZnJsNWRkdHJydGZleGQydHJ0dHciIHRpbWVz
dGFtcD0iMTc3NDg1NzMyOSIgZ3VpZD0iMTZhMGRiZmItOTUxNS00M2Y2LWIwYjMtMDVlYzgxMDNk
YzI3Ij4yMTU1Mjwva2V5PjwvZm9yZWlnbi1rZXlzPjxyZWYtdHlwZSBuYW1lPSJKb3VybmFsIEFy
dGljbGUiPjE3PC9yZWYtdHlwZT48Y29udHJpYnV0b3JzPjxhdXRob3JzPjxhdXRob3I+VsOkcmRw
cm9ncmFtZ3J1cHBlbiBmw7ZyIGFuYWxjYW5jZXIuPC9hdXRob3I+PC9hdXRob3JzPjwvY29udHJp
YnV0b3JzPjx0aXRsZXM+PHRpdGxlPk5hdGlvbmVsbHQgdsOlcmRwcm9ncmFtIGbDtnIgYW5hbGNh
bmNlci48L3RpdGxlPjwvdGl0bGVzPjxkYXRlcz48eWVhcj4yMDE3PC95ZWFyPjwvZGF0ZXM+PHVy
bHM+PC91cmxzPjwvcmVjb3JkPjwvQ2l0ZT48L0VuZE5vdGU+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(7)</w:t>
      </w:r>
      <w:r w:rsidR="003036D1">
        <w:rPr>
          <w:szCs w:val="24"/>
        </w:rPr>
        <w:fldChar w:fldCharType="end"/>
      </w:r>
      <w:r w:rsidRPr="009207EB">
        <w:rPr>
          <w:szCs w:val="24"/>
        </w:rPr>
        <w:t xml:space="preserve">.  </w:t>
      </w:r>
    </w:p>
    <w:p w14:paraId="66482313" w14:textId="24B2AFBC" w:rsidR="00694D62" w:rsidRPr="009207EB" w:rsidRDefault="00694D62" w:rsidP="00694D62">
      <w:pPr>
        <w:spacing w:after="216" w:line="276" w:lineRule="auto"/>
        <w:ind w:left="-3"/>
        <w:rPr>
          <w:szCs w:val="24"/>
        </w:rPr>
      </w:pPr>
      <w:r w:rsidRPr="009207EB">
        <w:rPr>
          <w:szCs w:val="24"/>
        </w:rPr>
        <w:t>Recidiv er defineret som initial</w:t>
      </w:r>
      <w:r>
        <w:rPr>
          <w:szCs w:val="24"/>
        </w:rPr>
        <w:t>t</w:t>
      </w:r>
      <w:r w:rsidRPr="009207EB">
        <w:rPr>
          <w:szCs w:val="24"/>
        </w:rPr>
        <w:t xml:space="preserve"> komplet respons, med efterfølgende positiv biopsi mere end 6 m</w:t>
      </w:r>
      <w:r>
        <w:rPr>
          <w:szCs w:val="24"/>
        </w:rPr>
        <w:t>åneder</w:t>
      </w:r>
      <w:r w:rsidRPr="009207EB">
        <w:rPr>
          <w:szCs w:val="24"/>
        </w:rPr>
        <w:t xml:space="preserve"> e</w:t>
      </w:r>
      <w:r>
        <w:rPr>
          <w:szCs w:val="24"/>
        </w:rPr>
        <w:t>fter afsluttet behandling</w:t>
      </w:r>
      <w:r w:rsidR="00783F80">
        <w:rPr>
          <w:szCs w:val="24"/>
        </w:rPr>
        <w:t xml:space="preserve"> </w:t>
      </w:r>
      <w:r w:rsidR="003036D1">
        <w:rPr>
          <w:szCs w:val="24"/>
        </w:rPr>
        <w:fldChar w:fldCharType="begin">
          <w:fldData xml:space="preserve">PEVuZE5vdGU+PENpdGU+PEF1dGhvcj5EdXJvdDwvQXV0aG9yPjxZZWFyPjIwMTc8L1llYXI+PFJl
Y051bT4yOTk3PC9SZWNOdW0+PERpc3BsYXlUZXh0Pig4KTwvRGlzcGxheVRleHQ+PHJlY29yZD48
cmVjLW51bWJlcj4yOTk3PC9yZWMtbnVtYmVyPjxmb3JlaWduLWtleXM+PGtleSBhcHA9IkVOIiBk
Yi1pZD0iZXByZXhzenRpczBld2NlcmZybDVkZHRycnRmZXhkMnRydHR3IiB0aW1lc3RhbXA9IjE3
MjgwMzcxMDkiIGd1aWQ9IjBlOTYxNjJlLTgyZmEtNGEwMy05YWEzLTAzMzI5ZTUyODUzYiI+Mjk5
Nzwva2V5PjwvZm9yZWlnbi1rZXlzPjxyZWYtdHlwZSBuYW1lPSJKb3VybmFsIEFydGljbGUiPjE3
PC9yZWYtdHlwZT48Y29udHJpYnV0b3JzPjxhdXRob3JzPjxhdXRob3I+RHVyb3QsIEMuPC9hdXRo
b3I+PGF1dGhvcj5Eb2hhbiwgQS48L2F1dGhvcj48YXV0aG9yPkJvdWRpYWYsIE0uPC9hdXRob3I+
PGF1dGhvcj5TZXJ2b2lzLCBWLjwvYXV0aG9yPjxhdXRob3I+U295ZXIsIFAuPC9hdXRob3I+PGF1
dGhvcj5Ib2VmZmVsLCBDLjwvYXV0aG9yPjwvYXV0aG9ycz48L2NvbnRyaWJ1dG9ycz48YXV0aC1h
ZGRyZXNzPkRlcGFydG1lbnQgb2YgUmFkaW9sb2d5LCBDZW50cmUgSG9zcGl0YWxvLVVuaXZlcnNp
dGFpcmUgZGUgUmVpbXMsIFJlaW1zIDUxMDkyLCBGcmFuY2UuJiN4RDtEZXBhcnRtZW50IG9mIEFi
ZG9taW5hbCBJbWFnaW5nLCBIb3BpdGFsIExhcmlib2lzaWVyZS1BUEhQLCBQYXJpcyA3NTAxMCwg
RnJhbmNlLiYjeEQ7RGVwYXJ0bWVudCBvZiBSYWRpb2xvZ3kgYW5kIE51Y2xlYXIgTWVkaWNpbmUs
IEluc3RpdHV0IEN1cmllLCBQYXJpcyA3NTAwNSwgRnJhbmNlLiYjeEQ7Q1JFU1RJQywgUmVpbXMg
Q2hhbXBhZ25lLUFyZGVubmUgVW5pdmVyc2l0eSwgUmVpbXMgNTE4NjcsIEZyYW5jZS48L2F1dGgt
YWRkcmVzcz48dGl0bGVzPjx0aXRsZT5DYW5jZXIgb2YgdGhlIEFuYWwgQ2FuYWw6IERpYWdub3Np
cywgU3RhZ2luZyBhbmQgRm9sbG93LVVwIHdpdGggTVJJPC90aXRsZT48c2Vjb25kYXJ5LXRpdGxl
PktvcmVhbiBKIFJhZGlvbDwvc2Vjb25kYXJ5LXRpdGxlPjwvdGl0bGVzPjxwZXJpb2RpY2FsPjxm
dWxsLXRpdGxlPktvcmVhbiBKIFJhZGlvbDwvZnVsbC10aXRsZT48L3BlcmlvZGljYWw+PHBhZ2Vz
Pjk0Ni05NTY8L3BhZ2VzPjx2b2x1bWU+MTg8L3ZvbHVtZT48bnVtYmVyPjY8L251bWJlcj48ZWRp
dGlvbj4yMDE3MDkyMTwvZWRpdGlvbj48a2V5d29yZHM+PGtleXdvcmQ+QWdlZDwva2V5d29yZD48
a2V5d29yZD5BbmFsIENhbmFsL2FuYXRvbXkgJmFtcDsgaGlzdG9sb2d5LypkaWFnbm9zdGljIGlt
YWdpbmcvcGF0aG9sb2d5PC9rZXl3b3JkPjxrZXl3b3JkPkFudGltZXRhYm9saXRlcywgQW50aW5l
b3BsYXN0aWMvdGhlcmFwZXV0aWMgdXNlPC9rZXl3b3JkPjxrZXl3b3JkPkFudXMgTmVvcGxhc21z
LypkaWFnbm9zaXMvZGlhZ25vc3RpYyBpbWFnaW5nL3BhdGhvbG9neS90aGVyYXB5PC9rZXl3b3Jk
PjxrZXl3b3JkPkZlbWFsZTwva2V5d29yZD48a2V5d29yZD5GbHVvcm91cmFjaWwvdGhlcmFwZXV0
aWMgdXNlPC9rZXl3b3JkPjxrZXl3b3JkPkZvbGxvdy1VcCBTdHVkaWVzPC9rZXl3b3JkPjxrZXl3
b3JkPkh1bWFuczwva2V5d29yZD48a2V5d29yZD4qTWFnbmV0aWMgUmVzb25hbmNlIEltYWdpbmc8
L2tleXdvcmQ+PGtleXdvcmQ+TWFsZTwva2V5d29yZD48a2V5d29yZD5NaWRkbGUgQWdlZDwva2V5
d29yZD48a2V5d29yZD5OZW9wbGFzbSBSZWN1cnJlbmNlLCBMb2NhbDwva2V5d29yZD48a2V5d29y
ZD5OZW9wbGFzbSBTdGFnaW5nPC9rZXl3b3JkPjxrZXl3b3JkPlBvc2l0cm9uIEVtaXNzaW9uIFRv
bW9ncmFwaHkgQ29tcHV0ZWQgVG9tb2dyYXBoeTwva2V5d29yZD48a2V5d29yZD5SYWRpYXRpb24s
IElvbml6aW5nPC9rZXl3b3JkPjxrZXl3b3JkPlRvbW9ncmFwaHksIFgtUmF5IENvbXB1dGVkPC9r
ZXl3b3JkPjxrZXl3b3JkPkFuYWwgY2FuY2VyPC9rZXl3b3JkPjxrZXl3b3JkPkFudXM8L2tleXdv
cmQ+PGtleXdvcmQ+RGlhZ25vc2lzPC9rZXl3b3JkPjxrZXl3b3JkPk1hZ25ldGljIHJlc29uYW5j
ZSBpbWFnaW5nPC9rZXl3b3JkPjxrZXl3b3JkPlN0YWdpbmc8L2tleXdvcmQ+PC9rZXl3b3Jkcz48
ZGF0ZXM+PHllYXI+MjAxNzwveWVhcj48cHViLWRhdGVzPjxkYXRlPk5vdi1EZWM8L2RhdGU+PC9w
dWItZGF0ZXM+PC9kYXRlcz48aXNibj4yMDA1LTgzMzAgKEVsZWN0cm9uaWMpJiN4RDsxMjI5LTY5
MjkgKFByaW50KSYjeEQ7MTIyOS02OTI5IChMaW5raW5nKTwvaXNibj48YWNjZXNzaW9uLW51bT4y
OTA4OTgyNzwvYWNjZXNzaW9uLW51bT48dXJscz48cmVsYXRlZC11cmxzPjx1cmw+aHR0cHM6Ly93
d3cubmNiaS5ubG0ubmloLmdvdi9wdWJtZWQvMjkwODk4Mjc8L3VybD48L3JlbGF0ZWQtdXJscz48
L3VybHM+PGN1c3RvbTI+UE1DNTYzOTE2MDwvY3VzdG9tMj48ZWxlY3Ryb25pYy1yZXNvdXJjZS1u
dW0+MTAuMzM0OC9ranIuMjAxNy4xOC42Ljk0NjwvZWxlY3Ryb25pYy1yZXNvdXJjZS1udW0+PHJl
bW90ZS1kYXRhYmFzZS1uYW1lPk1lZGxpbmU8L3JlbW90ZS1kYXRhYmFzZS1uYW1lPjxyZW1vdGUt
ZGF0YWJhc2UtcHJvdmlkZXI+TkxNPC9yZW1vdGUtZGF0YWJhc2UtcHJvdmlkZXI+PC9yZWNvcmQ+
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(8)</w:t>
      </w:r>
      <w:r w:rsidR="003036D1">
        <w:rPr>
          <w:szCs w:val="24"/>
        </w:rPr>
        <w:fldChar w:fldCharType="end"/>
      </w:r>
      <w:r w:rsidR="00783F80">
        <w:rPr>
          <w:szCs w:val="24"/>
        </w:rPr>
        <w:t xml:space="preserve"> [5]</w:t>
      </w:r>
      <w:r w:rsidRPr="009207EB">
        <w:rPr>
          <w:szCs w:val="24"/>
        </w:rPr>
        <w:t xml:space="preserve">. </w:t>
      </w:r>
    </w:p>
    <w:p w14:paraId="78767EDE" w14:textId="2252EC69" w:rsidR="00694D62" w:rsidRPr="009207EB" w:rsidRDefault="00694D62" w:rsidP="00694D62">
      <w:pPr>
        <w:spacing w:after="216" w:line="276" w:lineRule="auto"/>
        <w:ind w:left="-3"/>
        <w:rPr>
          <w:szCs w:val="24"/>
        </w:rPr>
      </w:pPr>
      <w:r>
        <w:rPr>
          <w:szCs w:val="24"/>
        </w:rPr>
        <w:lastRenderedPageBreak/>
        <w:t>B</w:t>
      </w:r>
      <w:r w:rsidRPr="009207EB">
        <w:rPr>
          <w:szCs w:val="24"/>
        </w:rPr>
        <w:t>ehandlingssvigt</w:t>
      </w:r>
      <w:r>
        <w:rPr>
          <w:szCs w:val="24"/>
        </w:rPr>
        <w:t xml:space="preserve"> ses</w:t>
      </w:r>
      <w:r w:rsidRPr="009207EB">
        <w:rPr>
          <w:szCs w:val="24"/>
        </w:rPr>
        <w:t xml:space="preserve"> i </w:t>
      </w:r>
      <w:r>
        <w:rPr>
          <w:szCs w:val="24"/>
        </w:rPr>
        <w:t>15-</w:t>
      </w:r>
      <w:r w:rsidRPr="009207EB">
        <w:rPr>
          <w:szCs w:val="24"/>
        </w:rPr>
        <w:t>20 % af behandlede patienter.</w:t>
      </w:r>
      <w:r>
        <w:rPr>
          <w:szCs w:val="24"/>
        </w:rPr>
        <w:t xml:space="preserve"> </w:t>
      </w:r>
      <w:r w:rsidRPr="009207EB">
        <w:rPr>
          <w:szCs w:val="24"/>
        </w:rPr>
        <w:t xml:space="preserve">Meget tyder på, at hurtig opsporing af recidiv øger </w:t>
      </w:r>
      <w:r>
        <w:rPr>
          <w:szCs w:val="24"/>
        </w:rPr>
        <w:t>muligheden/</w:t>
      </w:r>
      <w:r w:rsidRPr="009207EB">
        <w:rPr>
          <w:szCs w:val="24"/>
        </w:rPr>
        <w:t xml:space="preserve">chancen for kurativ kirurgi. </w:t>
      </w:r>
      <w:r>
        <w:rPr>
          <w:szCs w:val="24"/>
        </w:rPr>
        <w:t xml:space="preserve">De fleste </w:t>
      </w:r>
      <w:r w:rsidRPr="009207EB">
        <w:rPr>
          <w:szCs w:val="24"/>
        </w:rPr>
        <w:t>(70-80 %) recidiver er lokale</w:t>
      </w:r>
      <w:r>
        <w:rPr>
          <w:szCs w:val="24"/>
        </w:rPr>
        <w:t xml:space="preserve"> og la</w:t>
      </w:r>
      <w:r w:rsidRPr="009207EB">
        <w:rPr>
          <w:szCs w:val="24"/>
        </w:rPr>
        <w:t xml:space="preserve">ngt </w:t>
      </w:r>
      <w:r>
        <w:rPr>
          <w:szCs w:val="24"/>
        </w:rPr>
        <w:t>de fleste</w:t>
      </w:r>
      <w:r w:rsidRPr="009207EB">
        <w:rPr>
          <w:szCs w:val="24"/>
        </w:rPr>
        <w:t xml:space="preserve"> ses indenfor de første 3 år, specielt in</w:t>
      </w:r>
      <w:r>
        <w:rPr>
          <w:szCs w:val="24"/>
        </w:rPr>
        <w:t xml:space="preserve">denfor de første 18 måneder </w:t>
      </w:r>
      <w:r w:rsidR="003036D1">
        <w:rPr>
          <w:szCs w:val="24"/>
        </w:rPr>
        <w:fldChar w:fldCharType="begin">
          <w:fldData xml:space="preserve">PEVuZE5vdGU+PENpdGU+PFllYXI+MTk5NjwvWWVhcj48UmVjTnVtPjMxNzI5PC9SZWNOdW0+PERp
c3BsYXlUZXh0Pig5LTEzKTwvRGlzcGxheVRleHQ+PHJlY29yZD48cmVjLWd1aWQ+MTJlOGFmODEt
MTAwNy00MDhiLWE2YTYtODdjMDFmZWUzNDk2PC9yZWMtZ3VpZD48cmVjLW51bWJlcj4zMTcyOTwv
cmVjLW51bWJlcj48Zm9yZWlnbi1rZXlzPjxrZXkgYXBwPSJFTiIgZGItaWQ9IncwdHJ4OXMyNWZ6
ZHA3ZWZzcHU1OXR2b2F4dHRmYXd6eHdzeCIgdGltZXN0YW1wPSIxNjQxMDU4NTA5IiBndWlkPSIx
MmU4YWY4MS0xMDA3LTQwOGItYTZhNi04N2MwMWZlZTM0OTYiPjMxNzI5PC9rZXk+PC9mb3JlaWdu
LWtleXM+PHJlZi10eXBlIG5hbWU9IkpvdXJuYWwgQXJ0aWNsZSI+MTc8L3JlZi10eXBlPjx0aXRs
ZXM+PHRpdGxlPkVwaWRlcm1vaWQgYW5hbCBjYW5jZXI6IHJlc3VsdHMgZnJvbSB0aGUgVUtDQ0NS
IHJhbmRvbWlzZWQgdHJpYWwgb2YgcmFkaW90aGVyYXB5IGFsb25lIHZlcnN1cyByYWRpb3RoZXJh
cHksIDUtZmx1b3JvdXJhY2lsLCBhbmQgbWl0b215Y2luLiBVS0NDQ1IgQW5hbCBDYW5jZXIgVHJp
YWwgV29ya2luZyBQYXJ0eS4gVUsgQ28tb3JkaW5hdGluZyBDb21taXR0ZWUgb24gQ2FuY2VyIFJl
c2VhcmNoPC90aXRsZT48c2Vjb25kYXJ5LXRpdGxlPkxhbmNldDwvc2Vjb25kYXJ5LXRpdGxlPjwv
dGl0bGVzPjxwZXJpb2RpY2FsPjxmdWxsLXRpdGxlPkxhbmNldDwvZnVsbC10aXRsZT48L3Blcmlv
ZGljYWw+PHBhZ2VzPjEwNDktNTQ8L3BhZ2VzPjx2b2x1bWU+MzQ4PC92b2x1bWU+PG51bWJlcj45
MDM0PC9udW1iZXI+PGVkaXRpb24+MTk5Ni8xMC8xOTwvZWRpdGlvbj48ZGF0ZXM+PHllYXI+MTk5
NjwveWVhcj48cHViLWRhdGVzPjxkYXRlPk9jdCAxOTwvZGF0ZT48L3B1Yi1kYXRlcz48L2RhdGVz
Pjxpc2JuPjAxNDAtNjczNiAoUHJpbnQpJiN4RDswMTQwLTY3MzY8L2lzYm4+PGFjY2Vzc2lvbi1u
dW0+ODg3NDQ1NTwvYWNjZXNzaW9uLW51bT48cmVtb3RlLWRhdGFiYXNlLXByb3ZpZGVyPk5MTTwv
cmVtb3RlLWRhdGFiYXNlLXByb3ZpZGVyPjxsYW5ndWFnZT5lbmc8L2xhbmd1YWdlPjwvcmVjb3Jk
PjwvQ2l0ZT48Q2l0ZT48QXV0aG9yPkdseW5uZS1Kb25lczwvQXV0aG9yPjxZZWFyPjIwMTM8L1ll
YXI+PFJlY051bT4yMTU1MzwvUmVjTnVtPjxyZWNvcmQ+PHJlYy1udW1iZXI+MjE1NTM8L3JlYy1u
dW1iZXI+PGZvcmVpZ24ta2V5cz48a2V5IGFwcD0iRU4iIGRiLWlkPSJlcHJleHN6dGlzMGV3Y2Vy
ZnJsNWRkdHJydGZleGQydHJ0dHciIHRpbWVzdGFtcD0iMTc3NDg1NzMzMCIgZ3VpZD0iNGIxMTc0
ZjctZjgxNi00MTk5LTgxZGEtMzhkMDdkMzA2ZTg3Ij4yMTU1Mzwva2V5PjwvZm9yZWlnbi1rZXlz
PjxyZWYtdHlwZSBuYW1lPSJKb3VybmFsIEFydGljbGUiPjE3PC9yZWYtdHlwZT48Y29udHJpYnV0
b3JzPjxhdXRob3JzPjxhdXRob3I+R2x5bm5lLUpvbmVzLCBSLjwvYXV0aG9yPjwvYXV0aG9ycz48
L2NvbnRyaWJ1dG9ycz48dGl0bGVzPjx0aXRsZT5NaXRvbXljaW4gb3IgY2lzcGxhdGluIGNoZW1v
cmFkaWF0aW9uIHdpdGggb3Igd2l0aG91dCBtYWludGVuYW5jZSBjaGVtb3RoZXJhcHkgZm9yIHRy
ZWF0bWVudCBvZiBzcXVhbW91cy1jZWxsIGNhcmNpbm9tYSBvZiB0aGUgYW51cyAoQUNUIElJKTog
YSByYW5kb21pc2VkLCBwaGFzZSAzLCBvcGVuLWxhYmVsLCAyw5cyIGZhY3RvcmlhbCB0cmlhbC48
L3RpdGxlPjxzZWNvbmRhcnktdGl0bGU+TGFuY2V0IE9uY29sb2d5PC9zZWNvbmRhcnktdGl0bGU+
PC90aXRsZXM+PHBlcmlvZGljYWw+PGZ1bGwtdGl0bGU+TGFuY2V0IE9uY29sb2d5PC9mdWxsLXRp
dGxlPjwvcGVyaW9kaWNhbD48dm9sdW1lPjE0PC92b2x1bWU+PGRhdGVzPjx5ZWFyPjIwMTM8L3ll
YXI+PC9kYXRlcz48dXJscz48L3VybHM+PC9yZWNvcmQ+PC9DaXRlPjxDaXRlPjxBdXRob3I+R3Vu
ZGVyc29uPC9BdXRob3I+PFllYXI+MjAxMjwvWWVhcj48UmVjTnVtPjIzMjM0PC9SZWNOdW0+PHJl
Y29yZD48cmVjLWd1aWQ+MzQ3Mjg1MzItYTI5Ny00ZmNkLThmZTQtYjQ0ZmYyZmUyYjc3PC9yZWMt
Z3VpZD48cmVjLW51bWJlcj4yMzIzNDwvcmVjLW51bWJlcj48Zm9yZWlnbi1rZXlzPjxrZXkgYXBw
PSJFTiIgZGItaWQ9IncwdHJ4OXMyNWZ6ZHA3ZWZzcHU1OXR2b2F4dHRmYXd6eHdzeCIgdGltZXN0
YW1wPSIxNjEzNTAxMDMyIiBndWlkPSIzNDcyODUzMi1hMjk3LTRmY2QtOGZlNC1iNDRmZjJmZTJi
NzciPjIzMjM0PC9rZXk+PC9mb3JlaWduLWtleXM+PHJlZi10eXBlIG5hbWU9IkpvdXJuYWwgQXJ0
aWNsZSI+MTc8L3JlZi10eXBlPjxjb250cmlidXRvcnM+PGF1dGhvcnM+PGF1dGhvcj5HdW5kZXJz
b24sIEwuIEwuPC9hdXRob3I+PGF1dGhvcj5XaW50ZXIsIEsuIEEuPC9hdXRob3I+PGF1dGhvcj5B
amFuaSwgSi4gQS48L2F1dGhvcj48YXV0aG9yPlBlZGVyc2VuLCBKLiBFLjwvYXV0aG9yPjxhdXRo
b3I+TW91Z2hhbiwgSi48L2F1dGhvcj48YXV0aG9yPkJlbnNvbiwgQS4gQi4sIDNyZDwvYXV0aG9y
PjxhdXRob3I+VGhvbWFzLCBDLiBSLiwgSnIuPC9hdXRob3I+PGF1dGhvcj5NYXllciwgUi4gSi48
L2F1dGhvcj48YXV0aG9yPkhhZGRvY2ssIE0uIEcuPC9hdXRob3I+PGF1dGhvcj5SaWNoLCBULiBB
LjwvYXV0aG9yPjxhdXRob3I+V2lsbGV0dCwgQy4gRy48L2F1dGhvcj48L2F1dGhvcnM+PC9jb250
cmlidXRvcnM+PHRpdGxlcz48dGl0bGU+TG9uZy10ZXJtIHVwZGF0ZSBvZiBVUyBHSSBpbnRlcmdy
b3VwIFJUT0cgOTgtMTEgcGhhc2UgSUlJIHRyaWFsIGZvciBhbmFsIGNhcmNpbm9tYTogc3Vydml2
YWwsIHJlbGFwc2UsIGFuZCBjb2xvc3RvbXkgZmFpbHVyZSB3aXRoIGNvbmN1cnJlbnQgY2hlbW9y
YWRpYXRpb24gaW52b2x2aW5nIGZsdW9yb3VyYWNpbC9taXRvbXljaW4gdmVyc3VzIGZsdW9yb3Vy
YWNpbC9jaXNwbGF0aW48L3RpdGxlPjxzZWNvbmRhcnktdGl0bGU+SiBDbGluIE9uY29sPC9zZWNv
bmRhcnktdGl0bGU+PC90aXRsZXM+PHBlcmlvZGljYWw+PGZ1bGwtdGl0bGU+SiBDbGluIE9uY29s
PC9mdWxsLXRpdGxlPjwvcGVyaW9kaWNhbD48cGFnZXM+NDM0NC01MTwvcGFnZXM+PHZvbHVtZT4z
MDwvdm9sdW1lPjxudW1iZXI+MzU8L251bWJlcj48ZWRpdGlvbj4yMDEyLzExLzE1PC9lZGl0aW9u
PjxkYXRlcz48eWVhcj4yMDEyPC95ZWFyPjxwdWItZGF0ZXM+PGRhdGU+RGVjIDEwPC9kYXRlPjwv
cHViLWRhdGVzPjwvZGF0ZXM+PGlzYm4+MTUyNy03NzU1IChFbGVjdHJvbmljKSYjeEQ7MDczMi0x
ODNYIChMaW5raW5nKTwvaXNibj48YWNjZXNzaW9uLW51bT4yMzE1MDcwNzwvYWNjZXNzaW9uLW51
bT48dXJscz48cmVsYXRlZC11cmxzPjx1cmw+aHR0cHM6Ly93d3cubmNiaS5ubG0ubmloLmdvdi9w
dWJtZWQvMjMxNTA3MDc8L3VybD48L3JlbGF0ZWQtdXJscz48L3VybHM+PGN1c3RvbTI+UE1DMzUx
NTc2ODwvY3VzdG9tMj48ZWxlY3Ryb25pYy1yZXNvdXJjZS1udW0+MTAuMTIwMC9KQ08uMjAxMi40
My44MDg1PC9lbGVjdHJvbmljLXJlc291cmNlLW51bT48L3JlY29yZD48L0NpdGU+PENpdGU+PEF1
dGhvcj5QZWlmZmVydDwvQXV0aG9yPjxZZWFyPjIwMTI8L1llYXI+PFJlY051bT4yMzI0OTwvUmVj
TnVtPjxyZWNvcmQ+PHJlYy1ndWlkPmRiZmY5YzYwLWJmYzctNGE5My1iY2FhLTI1NTJhOGEyOWNj
MjwvcmVjLWd1aWQ+PHJlYy1udW1iZXI+MjMyNDk8L3JlYy1udW1iZXI+PGZvcmVpZ24ta2V5cz48
a2V5IGFwcD0iRU4iIGRiLWlkPSJ3MHRyeDlzMjVmemRwN2Vmc3B1NTl0dm9heHR0ZmF3enh3c3gi
IHRpbWVzdGFtcD0iMTYxMzUwMTAzNCIgZ3VpZD0iZGJmZjljNjAtYmZjNy00YTkzLWJjYWEtMjU1
MmE4YTI5Y2MyIj4yMzI0OTwva2V5PjwvZm9yZWlnbi1rZXlzPjxyZWYtdHlwZSBuYW1lPSJKb3Vy
bmFsIEFydGljbGUiPjE3PC9yZWYtdHlwZT48Y29udHJpYnV0b3JzPjxhdXRob3JzPjxhdXRob3I+
UGVpZmZlcnQsIEQuPC9hdXRob3I+PGF1dGhvcj5Ub3Vybmllci1SYW5nZWFyZCwgTC48L2F1dGhv
cj48YXV0aG9yPkdlcmFyZCwgSi4gUC48L2F1dGhvcj48YXV0aG9yPkxlbWFuc2tpLCBDLjwvYXV0
aG9yPjxhdXRob3I+RnJhbmNvaXMsIEUuPC9hdXRob3I+PGF1dGhvcj5HaW92YW5uaW5pLCBNLjwv
YXV0aG9yPjxhdXRob3I+Q3ZpdGtvdmljLCBGLjwvYXV0aG9yPjxhdXRob3I+TWlyYWJlbCwgWC48
L2F1dGhvcj48YXV0aG9yPkJvdWNoZSwgTy48L2F1dGhvcj48YXV0aG9yPkx1cG9yc2ksIEUuPC9h
dXRob3I+PGF1dGhvcj5Db25yb3ksIFQuPC9hdXRob3I+PGF1dGhvcj5Nb250b3RvLUdyaWxsb3Qs
IEMuPC9hdXRob3I+PGF1dGhvcj5Nb3JuZXgsIEYuPC9hdXRob3I+PGF1dGhvcj5MdXNpbmNoaSwg
QS48L2F1dGhvcj48YXV0aG9yPkhhbm5vdW4tTGV2aSwgSi4gTS48L2F1dGhvcj48YXV0aG9yPlNl
aXR6LCBKLiBGLjwvYXV0aG9yPjxhdXRob3I+QWRlbmlzLCBBLjwvYXV0aG9yPjxhdXRob3I+SGVu
bmVxdWluLCBDLjwvYXV0aG9yPjxhdXRob3I+RGVuaXMsIEIuPC9hdXRob3I+PGF1dGhvcj5EdWNy
ZXV4LCBNLjwvYXV0aG9yPjwvYXV0aG9ycz48L2NvbnRyaWJ1dG9ycz48dGl0bGVzPjx0aXRsZT5J
bmR1Y3Rpb24gY2hlbW90aGVyYXB5IGFuZCBkb3NlIGludGVuc2lmaWNhdGlvbiBvZiB0aGUgcmFk
aWF0aW9uIGJvb3N0IGluIGxvY2FsbHkgYWR2YW5jZWQgYW5hbCBjYW5hbCBjYXJjaW5vbWE6IGZp
bmFsIGFuYWx5c2lzIG9mIHRoZSByYW5kb21pemVkIFVOSUNBTkNFUiBBQ0NPUkQgMDMgdHJpYWw8
L3RpdGxlPjxzZWNvbmRhcnktdGl0bGU+SiBDbGluIE9uY29sPC9zZWNvbmRhcnktdGl0bGU+PC90
aXRsZXM+PHBlcmlvZGljYWw+PGZ1bGwtdGl0bGU+SiBDbGluIE9uY29sPC9mdWxsLXRpdGxlPjwv
cGVyaW9kaWNhbD48cGFnZXM+MTk0MS04PC9wYWdlcz48dm9sdW1lPjMwPC92b2x1bWU+PG51bWJl
cj4xNjwvbnVtYmVyPjxlZGl0aW9uPjIwMTIvMDQvMjU8L2VkaXRpb24+PGRhdGVzPjx5ZWFyPjIw
MTI8L3llYXI+PHB1Yi1kYXRlcz48ZGF0ZT5KdW4gMTwvZGF0ZT48L3B1Yi1kYXRlcz48L2RhdGVz
Pjxpc2JuPjE1MjctNzc1NSAoRWxlY3Ryb25pYykmI3hEOzA3MzItMTgzWCAoTGlua2luZyk8L2lz
Ym4+PGFjY2Vzc2lvbi1udW0+MjI1MjkyNTc8L2FjY2Vzc2lvbi1udW0+PHVybHM+PHJlbGF0ZWQt
dXJscz48dXJsPmh0dHBzOi8vd3d3Lm5jYmkubmxtLm5paC5nb3YvcHVibWVkLzIyNTI5MjU3PC91
cmw+PC9yZWxhdGVkLXVybHM+PC91cmxzPjxlbGVjdHJvbmljLXJlc291cmNlLW51bT4xMC4xMjAw
L0pDTy4yMDExLjM1LjQ4Mzc8L2VsZWN0cm9uaWMtcmVzb3VyY2UtbnVtPjwvcmVjb3JkPjwvQ2l0
ZT48Q2l0ZT48QXV0aG9yPkZyYXplcjwvQXV0aG9yPjxZZWFyPjIwMjA8L1llYXI+PFJlY051bT4y
MTU1NDwvUmVjTnVtPjxyZWNvcmQ+PHJlYy1udW1iZXI+MjE1NTQ8L3JlYy1udW1iZXI+PGZvcmVp
Z24ta2V5cz48a2V5IGFwcD0iRU4iIGRiLWlkPSJlcHJleHN6dGlzMGV3Y2VyZnJsNWRkdHJydGZl
eGQydHJ0dHciIHRpbWVzdGFtcD0iMTc3NDg1NzMzMCIgZ3VpZD0iYjkzMTk2NTAtNDk0Ni00MzNi
LTg5ZGQtYTg1NGMzMjJhNjhlIj4yMTU1NDwva2V5PjwvZm9yZWlnbi1rZXlzPjxyZWYtdHlwZSBu
YW1lPSJKb3VybmFsIEFydGljbGUiPjE3PC9yZWYtdHlwZT48Y29udHJpYnV0b3JzPjxhdXRob3Jz
PjxhdXRob3I+RnJhemVyLCBNLiBMLjwvYXV0aG9yPjxhdXRob3I+WWFuZywgRy48L2F1dGhvcj48
YXV0aG9yPkZlbGRlciwgUy48L2F1dGhvcj48YXV0aG9yPk1jRG9uYWxkLCBKLjwvYXV0aG9yPjxh
dXRob3I+U2FuY2hleiwgSi48L2F1dGhvcj48YXV0aG9yPkRlc3N1cmVhdWx0LCBTLjwvYXV0aG9y
PjxhdXRob3I+SW1hbmlyYWQsIEkuPC9hdXRob3I+PGF1dGhvcj5DYXJiYWxsaWRvLCBFLjwvYXV0
aG9yPjxhdXRob3I+S2ltLCBSLiBELjwvYXV0aG9yPjxhdXRob3I+SG9mZmUsIFMuIEUuPC9hdXRo
b3I+PGF1dGhvcj5GcmFrZXMsIEouIE0uPC9hdXRob3I+PC9hdXRob3JzPjwvY29udHJpYnV0b3Jz
PjxhdXRoLWFkZHJlc3M+RGVwYXJ0bWVudHMgb2YgUmFkaWF0aW9uIE9uY29sb2d5LiYjeEQ7R0kg
T25jb2xvZ3ksIEguIExlZSBNb2ZmaXR0IENhbmNlciBDZW50ZXIgYW5kIFJlc2VhcmNoIEluc3Rp
dHV0ZSwgVGFtcGEsIEZMLjwvYXV0aC1hZGRyZXNzPjx0aXRsZXM+PHRpdGxlPkRldGVybWluaW5n
IE9wdGltYWwgRm9sbG93LXVwIGZvciBQYXRpZW50cyBXaXRoIEFuYWwgQ2FuY2VyIEZvbGxvd2lu
ZyBDaGVtb3JhZGlhdGlvbjwvdGl0bGU+PHNlY29uZGFyeS10aXRsZT5BbSBKIENsaW4gT25jb2w8
L3NlY29uZGFyeS10aXRsZT48L3RpdGxlcz48cGVyaW9kaWNhbD48ZnVsbC10aXRsZT5BbSBKIENs
aW4gT25jb2w8L2Z1bGwtdGl0bGU+PC9wZXJpb2RpY2FsPjxwYWdlcz4zMTktMzI0PC9wYWdlcz48
dm9sdW1lPjQzPC92b2x1bWU+PG51bWJlcj41PC9udW1iZXI+PGVkaXRpb24+MjAyMC8wMi8wNzwv
ZWRpdGlvbj48a2V5d29yZHM+PGtleXdvcmQ+QWR1bHQ8L2tleXdvcmQ+PGtleXdvcmQ+KkFmdGVy
Y2FyZTwva2V5d29yZD48a2V5d29yZD5BZ2VkPC9rZXl3b3JkPjxrZXl3b3JkPkFnZWQsIDgwIGFu
ZCBvdmVyPC9rZXl3b3JkPjxrZXl3b3JkPkFudXMgTmVvcGxhc21zL3BhdGhvbG9neS8qdGhlcmFw
eTwva2V5d29yZD48a2V5d29yZD5DaGVtb3JhZGlvdGhlcmFweS9hZHZlcnNlIGVmZmVjdHMvKm1l
dGhvZHM8L2tleXdvcmQ+PGtleXdvcmQ+RmVtYWxlPC9rZXl3b3JkPjxrZXl3b3JkPkh1bWFuczwv
a2V5d29yZD48a2V5d29yZD5NYWxlPC9rZXl3b3JkPjxrZXl3b3JkPk1pZGRsZSBBZ2VkPC9rZXl3
b3JkPjxrZXl3b3JkPk5lb3BsYXNtIFJlY3VycmVuY2UsIExvY2FsL2RpYWdub3Npcy9lcGlkZW1p
b2xvZ3k8L2tleXdvcmQ+PGtleXdvcmQ+UmV0cm9zcGVjdGl2ZSBTdHVkaWVzPC9rZXl3b3JkPjwv
a2V5d29yZHM+PGRhdGVzPjx5ZWFyPjIwMjA8L3llYXI+PHB1Yi1kYXRlcz48ZGF0ZT5NYXk8L2Rh
dGU+PC9wdWItZGF0ZXM+PC9kYXRlcz48aXNibj4xNTM3LTQ1M1ggKEVsZWN0cm9uaWMpJiN4RDsw
Mjc3LTM3MzIgKExpbmtpbmcpPC9pc2JuPjxhY2Nlc3Npb24tbnVtPjMyMDI4MzQxPC9hY2Nlc3Np
b24tbnVtPjx1cmxzPjxyZWxhdGVkLXVybHM+PHVybD5odHRwczovL3d3dy5uY2JpLm5sbS5uaWgu
Z292L3B1Ym1lZC8zMjAyODM0MTwvdXJsPjwvcmVsYXRlZC11cmxzPjwvdXJscz48ZWxlY3Ryb25p
Yy1yZXNvdXJjZS1udW0+MTAuMTA5Ny9DT0MuMDAwMDAwMDAwMDAwMDY3MzwvZWxlY3Ryb25pYy1y
ZXNvdXJjZS1udW0+PC9yZWNvcmQ+PC9DaXRlPjwvRW5kTm90ZT4A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(9-13)</w:t>
      </w:r>
      <w:r w:rsidR="003036D1">
        <w:rPr>
          <w:szCs w:val="24"/>
        </w:rPr>
        <w:fldChar w:fldCharType="end"/>
      </w:r>
      <w:r w:rsidRPr="009207EB">
        <w:rPr>
          <w:szCs w:val="24"/>
        </w:rPr>
        <w:t xml:space="preserve"> </w:t>
      </w:r>
      <w:r w:rsidR="00783F80">
        <w:rPr>
          <w:szCs w:val="24"/>
        </w:rPr>
        <w:t>[</w:t>
      </w:r>
      <w:r w:rsidR="007274C6">
        <w:rPr>
          <w:szCs w:val="24"/>
        </w:rPr>
        <w:t>1b,</w:t>
      </w:r>
      <w:r w:rsidR="00DF12BD">
        <w:rPr>
          <w:szCs w:val="24"/>
        </w:rPr>
        <w:t xml:space="preserve"> 1b, </w:t>
      </w:r>
      <w:r w:rsidR="00D5751F">
        <w:rPr>
          <w:szCs w:val="24"/>
        </w:rPr>
        <w:t>1b</w:t>
      </w:r>
      <w:r w:rsidR="00625662">
        <w:rPr>
          <w:szCs w:val="24"/>
        </w:rPr>
        <w:t xml:space="preserve">, </w:t>
      </w:r>
      <w:r w:rsidR="00007C69">
        <w:rPr>
          <w:szCs w:val="24"/>
        </w:rPr>
        <w:t xml:space="preserve">1b, </w:t>
      </w:r>
      <w:r w:rsidR="00403580">
        <w:rPr>
          <w:szCs w:val="24"/>
        </w:rPr>
        <w:t>2b</w:t>
      </w:r>
      <w:r w:rsidR="00783F80">
        <w:rPr>
          <w:szCs w:val="24"/>
        </w:rPr>
        <w:t>]</w:t>
      </w:r>
      <w:r w:rsidR="00403580">
        <w:rPr>
          <w:szCs w:val="24"/>
        </w:rPr>
        <w:t>.</w:t>
      </w:r>
      <w:r w:rsidR="007274C6">
        <w:rPr>
          <w:szCs w:val="24"/>
        </w:rPr>
        <w:t xml:space="preserve"> </w:t>
      </w:r>
      <w:r w:rsidRPr="009207EB">
        <w:rPr>
          <w:szCs w:val="24"/>
        </w:rPr>
        <w:t xml:space="preserve">Der anbefales derfor de korteste intervaller </w:t>
      </w:r>
      <w:r>
        <w:rPr>
          <w:szCs w:val="24"/>
        </w:rPr>
        <w:t>for opfølgning</w:t>
      </w:r>
      <w:r w:rsidRPr="009207EB">
        <w:rPr>
          <w:szCs w:val="24"/>
        </w:rPr>
        <w:t xml:space="preserve"> de første 2 år.  </w:t>
      </w:r>
    </w:p>
    <w:p w14:paraId="74EE0B39" w14:textId="7026D3C6" w:rsidR="00694D62" w:rsidRPr="009207EB" w:rsidRDefault="00694D62" w:rsidP="00694D62">
      <w:pPr>
        <w:spacing w:line="276" w:lineRule="auto"/>
        <w:ind w:left="-3"/>
        <w:rPr>
          <w:szCs w:val="24"/>
        </w:rPr>
      </w:pPr>
      <w:r w:rsidRPr="009207EB">
        <w:rPr>
          <w:szCs w:val="24"/>
        </w:rPr>
        <w:t>Data fra ACT II indikerer, at risikoen for lo</w:t>
      </w:r>
      <w:r>
        <w:rPr>
          <w:szCs w:val="24"/>
        </w:rPr>
        <w:t xml:space="preserve">kalrecidiv efter 3 år er lav </w:t>
      </w:r>
      <w:r w:rsidR="003036D1">
        <w:rPr>
          <w:szCs w:val="24"/>
        </w:rPr>
        <w:fldChar w:fldCharType="begin">
          <w:fldData xml:space="preserve">PEVuZE5vdGU+PENpdGU+PEF1dGhvcj5HbHlubmUtSm9uZXM8L0F1dGhvcj48WWVhcj4yMDEzPC9Z
ZWFyPjxSZWNOdW0+MjE1NTM8L1JlY051bT48RGlzcGxheVRleHQ+KDEwKTwvRGlzcGxheVRleHQ+
PHJlY29yZD48cmVjLW51bWJlcj4yMTU1MzwvcmVjLW51bWJlcj48Zm9yZWlnbi1rZXlzPjxrZXkg
YXBwPSJFTiIgZGItaWQ9ImVwcmV4c3p0aXMwZXdjZXJmcmw1ZGR0cnJ0ZmV4ZDJ0cnR0dyIgdGlt
ZXN0YW1wPSIxNzc0ODU3MzMwIiBndWlkPSI0YjExNzRmNy1mODE2LTQxOTktODFkYS0zOGQwN2Qz
MDZlODciPjIxNTUzPC9rZXk+PC9mb3JlaWduLWtleXM+PHJlZi10eXBlIG5hbWU9IkpvdXJuYWwg
QXJ0aWNsZSI+MTc8L3JlZi10eXBlPjxjb250cmlidXRvcnM+PGF1dGhvcnM+PGF1dGhvcj5HbHlu
bmUtSm9uZXMsIFIuPC9hdXRob3I+PC9hdXRob3JzPjwvY29udHJpYnV0b3JzPjx0aXRsZXM+PHRp
dGxlPk1pdG9teWNpbiBvciBjaXNwbGF0aW4gY2hlbW9yYWRpYXRpb24gd2l0aCBvciB3aXRob3V0
IG1haW50ZW5hbmNlIGNoZW1vdGhlcmFweSBmb3IgdHJlYXRtZW50IG9mIHNxdWFtb3VzLWNlbGwg
Y2FyY2lub21hIG9mIHRoZSBhbnVzIChBQ1QgSUkpOiBhIHJhbmRvbWlzZWQsIHBoYXNlIDMsIG9w
ZW4tbGFiZWwsIDLDlzIgZmFjdG9yaWFsIHRyaWFsLjwvdGl0bGU+PHNlY29uZGFyeS10aXRsZT5M
YW5jZXQgT25jb2xvZ3k8L3NlY29uZGFyeS10aXRsZT48L3RpdGxlcz48cGVyaW9kaWNhbD48ZnVs
bC10aXRsZT5MYW5jZXQgT25jb2xvZ3k8L2Z1bGwtdGl0bGU+PC9wZXJpb2RpY2FsPjx2b2x1bWU+
MTQ8L3ZvbHVtZT48ZGF0ZXM+PHllYXI+MjAxMzwveWVhcj48L2RhdGVzPjx1cmxzPjwvdXJscz48
L3JlY29yZD48L0NpdGU+PC9FbmROb3RlPn==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(10)</w:t>
      </w:r>
      <w:r w:rsidR="003036D1">
        <w:rPr>
          <w:szCs w:val="24"/>
        </w:rPr>
        <w:fldChar w:fldCharType="end"/>
      </w:r>
      <w:r w:rsidRPr="009207EB">
        <w:rPr>
          <w:szCs w:val="24"/>
        </w:rPr>
        <w:t xml:space="preserve"> </w:t>
      </w:r>
      <w:r w:rsidR="00F8473C">
        <w:rPr>
          <w:szCs w:val="24"/>
        </w:rPr>
        <w:t xml:space="preserve">[1b] </w:t>
      </w:r>
      <w:r>
        <w:rPr>
          <w:szCs w:val="24"/>
        </w:rPr>
        <w:t xml:space="preserve">og </w:t>
      </w:r>
      <w:r w:rsidRPr="009207EB">
        <w:rPr>
          <w:szCs w:val="24"/>
        </w:rPr>
        <w:t>rutinemæssig kontrolskanning anbefales</w:t>
      </w:r>
      <w:r>
        <w:rPr>
          <w:szCs w:val="24"/>
        </w:rPr>
        <w:t xml:space="preserve"> ikke efter dette tidspunkt. </w:t>
      </w:r>
      <w:r w:rsidRPr="000E3AE3">
        <w:rPr>
          <w:szCs w:val="24"/>
        </w:rPr>
        <w:t xml:space="preserve">Opfølgning efter 4 og 5 år </w:t>
      </w:r>
      <w:r>
        <w:rPr>
          <w:szCs w:val="24"/>
        </w:rPr>
        <w:t xml:space="preserve">kan </w:t>
      </w:r>
      <w:r w:rsidRPr="000E3AE3">
        <w:rPr>
          <w:szCs w:val="24"/>
        </w:rPr>
        <w:t>individualiseres.</w:t>
      </w:r>
    </w:p>
    <w:p w14:paraId="6B317E38" w14:textId="1F2D3CE8" w:rsidR="00694D62" w:rsidRPr="000E3AE3" w:rsidRDefault="00694D62" w:rsidP="00694D62">
      <w:pPr>
        <w:spacing w:line="276" w:lineRule="auto"/>
        <w:ind w:left="-3"/>
        <w:rPr>
          <w:szCs w:val="24"/>
          <w:lang w:val="nb-NO"/>
        </w:rPr>
      </w:pPr>
      <w:r w:rsidRPr="009207EB">
        <w:rPr>
          <w:szCs w:val="24"/>
        </w:rPr>
        <w:t>10-20 % af patienterne vil</w:t>
      </w:r>
      <w:r>
        <w:rPr>
          <w:szCs w:val="24"/>
        </w:rPr>
        <w:t xml:space="preserve"> udvikle metastatisk sygdom</w:t>
      </w:r>
      <w:r w:rsidR="00F8473C">
        <w:rPr>
          <w:szCs w:val="24"/>
        </w:rPr>
        <w:t xml:space="preserve"> </w:t>
      </w:r>
      <w:r w:rsidR="003036D1">
        <w:rPr>
          <w:szCs w:val="24"/>
        </w:rPr>
        <w:fldChar w:fldCharType="begin">
          <w:fldData xml:space="preserve">PEVuZE5vdGU+PENpdGU+PEF1dGhvcj5SZXBrYTwvQXV0aG9yPjxZZWFyPjIwMTc8L1llYXI+PFJl
Y051bT4yMTU1NTwvUmVjTnVtPjxEaXNwbGF5VGV4dD4oMTQpPC9EaXNwbGF5VGV4dD48cmVjb3Jk
PjxyZWMtbnVtYmVyPjIxNTU1PC9yZWMtbnVtYmVyPjxmb3JlaWduLWtleXM+PGtleSBhcHA9IkVO
IiBkYi1pZD0iZXByZXhzenRpczBld2NlcmZybDVkZHRycnRmZXhkMnRydHR3IiB0aW1lc3RhbXA9
IjE3NzQ4NTczMzEiIGd1aWQ9IjBjYjY4NzMwLTRkNmUtNGFiNS04ZTA1LWIyOGYyOWRjNGI3MCI+
MjE1NTU8L2tleT48L2ZvcmVpZ24ta2V5cz48cmVmLXR5cGUgbmFtZT0iSm91cm5hbCBBcnRpY2xl
Ij4xNzwvcmVmLXR5cGU+PGNvbnRyaWJ1dG9ycz48YXV0aG9ycz48YXV0aG9yPlJlcGthLCBNLiBD
LjwvYXV0aG9yPjxhdXRob3I+QWdoZGFtLCBOLjwvYXV0aG9yPjxhdXRob3I+S2FybGluLCBBLiBX
LjwvYXV0aG9yPjxhdXRob3I+VW5nZXIsIEsuIFIuPC9hdXRob3I+PC9hdXRob3JzPjwvY29udHJp
YnV0b3JzPjxhdXRoLWFkZHJlc3M+RGVwYXJ0bWVudCBvZiBSYWRpYXRpb24gTWVkaWNpbmUsIEdl
b3JnZXRvd24gVW5pdmVyc2l0eSBIb3NwaXRhbCwgV2FzaGluZ3RvbiwgV2FzaGluZ3RvbiBEQy48
L2F1dGgtYWRkcmVzcz48dGl0bGVzPjx0aXRsZT5Tb2NpYWwgZGV0ZXJtaW5hbnRzIG9mIHN0YWdl
IElWIGFuYWwgY2FuY2VyIGFuZCB0aGUgaW1wYWN0IG9mIHBlbHZpYyByYWRpb3RoZXJhcHkgaW4g
dGhlIG1ldGFzdGF0aWMgc2V0dGluZzwvdGl0bGU+PHNlY29uZGFyeS10aXRsZT5DYW5jZXIgTWVk
PC9zZWNvbmRhcnktdGl0bGU+PC90aXRsZXM+PHBlcmlvZGljYWw+PGZ1bGwtdGl0bGU+Q2FuY2Vy
IE1lZDwvZnVsbC10aXRsZT48L3BlcmlvZGljYWw+PHBhZ2VzPjI0OTctMjUwNjwvcGFnZXM+PHZv
bHVtZT42PC92b2x1bWU+PG51bWJlcj4xMTwvbnVtYmVyPjxlZGl0aW9uPjIwMTcvMTAvMDY8L2Vk
aXRpb24+PGtleXdvcmRzPjxrZXl3b3JkPkFnZSBGYWN0b3JzPC9rZXl3b3JkPjxrZXl3b3JkPkFn
ZWQ8L2tleXdvcmQ+PGtleXdvcmQ+QW50aW5lb3BsYXN0aWMgQWdlbnRzL3RoZXJhcGV1dGljIHVz
ZTwva2V5d29yZD48a2V5d29yZD5BbnVzIE5lb3BsYXNtcy9kcnVnIHRoZXJhcHkvKnBhdGhvbG9n
eS8qcmFkaW90aGVyYXB5PC9rZXl3b3JkPjxrZXl3b3JkPkNhcmNpbm9tYSwgU3F1YW1vdXMgQ2Vs
bC9kcnVnIHRoZXJhcHkvKnJhZGlvdGhlcmFweS8qc2Vjb25kYXJ5PC9rZXl3b3JkPjxrZXl3b3Jk
PkRhdGFiYXNlcywgRmFjdHVhbDwva2V5d29yZD48a2V5d29yZD5GZW1hbGU8L2tleXdvcmQ+PGtl
eXdvcmQ+SHVtYW5zPC9rZXl3b3JkPjxrZXl3b3JkPk1hbGU8L2tleXdvcmQ+PGtleXdvcmQ+Kk1l
ZGljYXJlPC9rZXl3b3JkPjxrZXl3b3JkPk1pZGRsZSBBZ2VkPC9rZXl3b3JkPjxrZXl3b3JkPk5l
b3BsYXNtIFN0YWdpbmc8L2tleXdvcmQ+PGtleXdvcmQ+UGVsdmlzPC9rZXl3b3JkPjxrZXl3b3Jk
PlByb3BlbnNpdHkgU2NvcmU8L2tleXdvcmQ+PGtleXdvcmQ+UHJvcG9ydGlvbmFsIEhhemFyZHMg
TW9kZWxzPC9rZXl3b3JkPjxrZXl3b3JkPlByb3RlY3RpdmUgRmFjdG9yczwva2V5d29yZD48a2V5
d29yZD5SaXNrIEZhY3RvcnM8L2tleXdvcmQ+PGtleXdvcmQ+U2V4IEZhY3RvcnM8L2tleXdvcmQ+
PGtleXdvcmQ+U3Vydml2YWwgUmF0ZTwva2V5d29yZD48a2V5d29yZD5Vbml0ZWQgU3RhdGVzPC9r
ZXl3b3JkPjxrZXl3b3JkPk5jZGI8L2tleXdvcmQ+PGtleXdvcmQ+c29jaWFsIGRldGVybWluYW50
cyBvZiBoZWFsdGg8L2tleXdvcmQ+PGtleXdvcmQ+QW5hbCBjYW5jZXI8L2tleXdvcmQ+PGtleXdv
cmQ+bWV0YXN0YXRpYyBkaXNlYXNlPC9rZXl3b3JkPjxrZXl3b3JkPnJhZGlvdGhlcmFweTwva2V5
d29yZD48L2tleXdvcmRzPjxkYXRlcz48eWVhcj4yMDE3PC95ZWFyPjxwdWItZGF0ZXM+PGRhdGU+
Tm92PC9kYXRlPjwvcHViLWRhdGVzPjwvZGF0ZXM+PGlzYm4+MjA0NS03NjM0IChFbGVjdHJvbmlj
KSYjeEQ7MjA0NS03NjM0IChMaW5raW5nKTwvaXNibj48YWNjZXNzaW9uLW51bT4yODk4MDQwNzwv
YWNjZXNzaW9uLW51bT48dXJscz48cmVsYXRlZC11cmxzPjx1cmw+aHR0cHM6Ly93d3cubmNiaS5u
bG0ubmloLmdvdi9wdWJtZWQvMjg5ODA0MDc8L3VybD48L3JlbGF0ZWQtdXJscz48L3VybHM+PGN1
c3RvbTI+UE1DNTY3MzkwODwvY3VzdG9tMj48ZWxlY3Ryb25pYy1yZXNvdXJjZS1udW0+MTAuMTAw
Mi9jYW00LjEyMDM8L2VsZWN0cm9uaWMtcmVzb3VyY2UtbnVtPjwvcmVjb3JkPjwvQ2l0ZT48L0Vu
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(14)</w:t>
      </w:r>
      <w:r w:rsidR="003036D1">
        <w:rPr>
          <w:szCs w:val="24"/>
        </w:rPr>
        <w:fldChar w:fldCharType="end"/>
      </w:r>
      <w:r w:rsidR="007F2EAB">
        <w:rPr>
          <w:szCs w:val="24"/>
        </w:rPr>
        <w:t xml:space="preserve"> </w:t>
      </w:r>
      <w:r w:rsidRPr="009207EB">
        <w:rPr>
          <w:szCs w:val="24"/>
        </w:rPr>
        <w:t xml:space="preserve">. </w:t>
      </w:r>
      <w:r w:rsidRPr="000E3AE3">
        <w:rPr>
          <w:szCs w:val="24"/>
          <w:lang w:val="nb-NO"/>
        </w:rPr>
        <w:t xml:space="preserve">Hyppigst ses spredning til lymfeknuder langs aorta, </w:t>
      </w:r>
      <w:r>
        <w:rPr>
          <w:szCs w:val="24"/>
          <w:lang w:val="nb-NO"/>
        </w:rPr>
        <w:t xml:space="preserve">i </w:t>
      </w:r>
      <w:r w:rsidRPr="000E3AE3">
        <w:rPr>
          <w:szCs w:val="24"/>
          <w:lang w:val="nb-NO"/>
        </w:rPr>
        <w:t>lever</w:t>
      </w:r>
      <w:r>
        <w:rPr>
          <w:szCs w:val="24"/>
          <w:lang w:val="nb-NO"/>
        </w:rPr>
        <w:t>en</w:t>
      </w:r>
      <w:r w:rsidRPr="000E3AE3">
        <w:rPr>
          <w:szCs w:val="24"/>
          <w:lang w:val="nb-NO"/>
        </w:rPr>
        <w:t>, lunger</w:t>
      </w:r>
      <w:r>
        <w:rPr>
          <w:szCs w:val="24"/>
          <w:lang w:val="nb-NO"/>
        </w:rPr>
        <w:t>ne</w:t>
      </w:r>
      <w:r w:rsidRPr="000E3AE3">
        <w:rPr>
          <w:szCs w:val="24"/>
          <w:lang w:val="nb-NO"/>
        </w:rPr>
        <w:t xml:space="preserve"> og hud</w:t>
      </w:r>
      <w:r>
        <w:rPr>
          <w:szCs w:val="24"/>
          <w:lang w:val="nb-NO"/>
        </w:rPr>
        <w:t>en</w:t>
      </w:r>
      <w:r w:rsidRPr="000E3AE3">
        <w:rPr>
          <w:szCs w:val="24"/>
          <w:lang w:val="nb-NO"/>
        </w:rPr>
        <w:t xml:space="preserve">. </w:t>
      </w:r>
    </w:p>
    <w:p w14:paraId="64C41590" w14:textId="61FC59EB" w:rsidR="00694D62" w:rsidRPr="009207EB" w:rsidRDefault="00694D62" w:rsidP="00694D62">
      <w:pPr>
        <w:spacing w:after="216" w:line="276" w:lineRule="auto"/>
        <w:ind w:left="-3"/>
        <w:rPr>
          <w:szCs w:val="24"/>
        </w:rPr>
      </w:pPr>
      <w:r>
        <w:rPr>
          <w:szCs w:val="24"/>
        </w:rPr>
        <w:t xml:space="preserve">I </w:t>
      </w:r>
      <w:r w:rsidRPr="009207EB">
        <w:rPr>
          <w:szCs w:val="24"/>
        </w:rPr>
        <w:t>ACT II studiet er der beskrevet fortsat tumorregression i op til 26 uger e</w:t>
      </w:r>
      <w:r>
        <w:rPr>
          <w:szCs w:val="24"/>
        </w:rPr>
        <w:t>fter påbegyndt stråleforløb</w:t>
      </w:r>
      <w:r w:rsidR="00F8473C">
        <w:rPr>
          <w:szCs w:val="24"/>
        </w:rPr>
        <w:t xml:space="preserve"> </w:t>
      </w:r>
      <w:r w:rsidR="003036D1">
        <w:rPr>
          <w:szCs w:val="24"/>
        </w:rPr>
        <w:fldChar w:fldCharType="begin">
          <w:fldData xml:space="preserve">PEVuZE5vdGU+PENpdGU+PEF1dGhvcj5HbHlubmUtSm9uZXM8L0F1dGhvcj48WWVhcj4yMDE3PC9Z
ZWFyPjxSZWNOdW0+MjE1NTY8L1JlY051bT48RGlzcGxheVRleHQ+KDE1KTwvRGlzcGxheVRleHQ+
PHJlY29yZD48cmVjLW51bWJlcj4yMTU1NjwvcmVjLW51bWJlcj48Zm9yZWlnbi1rZXlzPjxrZXkg
YXBwPSJFTiIgZGItaWQ9ImVwcmV4c3p0aXMwZXdjZXJmcmw1ZGR0cnJ0ZmV4ZDJ0cnR0dyIgdGlt
ZXN0YW1wPSIxNzc0ODU3MzMxIiBndWlkPSI0NWE1YmNlZi02Mjc4LTRmZmQtOGIzNS0zYTZmNTEz
YTMxYTkiPjIxNTU2PC9rZXk+PC9mb3JlaWduLWtleXM+PHJlZi10eXBlIG5hbWU9IkpvdXJuYWwg
QXJ0aWNsZSI+MTc8L3JlZi10eXBlPjxjb250cmlidXRvcnM+PGF1dGhvcnM+PGF1dGhvcj5HbHlu
bmUtSm9uZXMsIFIuPC9hdXRob3I+PGF1dGhvcj5TZWJhZy1Nb250ZWZpb3JlLCBELjwvYXV0aG9y
PjxhdXRob3I+TWVhZG93cywgSC4gTS48L2F1dGhvcj48YXV0aG9yPkN1bm5pbmdoYW0sIEQuPC9h
dXRob3I+PGF1dGhvcj5CZWd1bSwgUi48L2F1dGhvcj48YXV0aG9yPkFkYWIsIEYuPC9hdXRob3I+
PGF1dGhvcj5CZW5zdGVhZCwgSy48L2F1dGhvcj48YXV0aG9yPkhhcnRlLCBSLiBKLjwvYXV0aG9y
PjxhdXRob3I+U3Rld2FydCwgSi48L2F1dGhvcj48YXV0aG9yPkJlYXJlLCBTLjwvYXV0aG9yPjxh
dXRob3I+SGFja3NoYXcsIEEuPC9hdXRob3I+PGF1dGhvcj5LYWRhbGF5aWwsIEwuPC9hdXRob3I+
PGF1dGhvcj5BY3QgSWkgc3R1ZHkgZ3JvdXA8L2F1dGhvcj48L2F1dGhvcnM+PC9jb250cmlidXRv
cnM+PGF1dGgtYWRkcmVzcz5Nb3VudCBWZXJub24gQ2VudHJlIGZvciBDYW5jZXIgVHJlYXRtZW50
LCBOb3J0aHdvb2QsIExlZWRzLCBVSy4gRWxlY3Ryb25pYyBhZGRyZXNzOiByb2IuZ2x5bm5lam9u
ZXNAbmhzLm5ldC4mI3hEO1VuaXZlcnNpdHkgb2YgTGVlZHMsIExlZWRzIENhbmNlciBDZW50cmUs
IExlZWRzLCBVSy4mI3hEO0NhbmNlciBSZXNlYXJjaCBVSyBhbmQgVW5pdmVyc2l0eSBDb2xsZWdl
IExvbmRvbiBDYW5jZXIgVHJpYWxzIENlbnRyZSwgTG9uZG9uLCBVSy4mI3hEO1JveWFsIE1hcnNk
ZW4gSG9zcGl0YWwsIExvbmRvbiwgVUsuJiN4RDtOb3J0aCBTdGFmZm9yZHNoaXJlIFJveWFsIElu
ZmlybWFyeSwgU3Rva2UsIFVLLiYjeEQ7Q2hlbHRlbmhhbSBHZW5lcmFsIEhvc3BpdGFsLCBDaGVs
dGVuaGFtLCBVSy4mI3hEO0JlbGZhc3QgQ2l0eSBIb3NwaXRhbCBDYW5jZXIgQ2VudHJlLCBCZWxm
YXN0LCBVSy4mI3hEO05vcnRoYW1wdG9uIEdlbmVyYWwgSG9zcGl0YWwsIE5vcnRoYW1wdG9uLCBV
Sy4mI3hEO0ZhY3VsdHkgb2YgTmF0dXJhbCBhbmQgRW52aXJvbm1lbnRhbCBTY2llbmNlcywgVW5p
dmVyc2l0eSBvZiBTb3V0aGFtcHRvbiwgU291dGhhbXB0b24sIFVLLjwvYXV0aC1hZGRyZXNzPjx0
aXRsZXM+PHRpdGxlPkJlc3QgdGltZSB0byBhc3Nlc3MgY29tcGxldGUgY2xpbmljYWwgcmVzcG9u
c2UgYWZ0ZXIgY2hlbW9yYWRpb3RoZXJhcHkgaW4gc3F1YW1vdXMgY2VsbCBjYXJjaW5vbWEgb2Yg
dGhlIGFudXMgKEFDVCBJSSk6IGEgcG9zdC1ob2MgYW5hbHlzaXMgb2YgcmFuZG9taXNlZCBjb250
cm9sbGVkIHBoYXNlIDMgdHJpYWw8L3RpdGxlPjxzZWNvbmRhcnktdGl0bGU+TGFuY2V0IE9uY29s
PC9zZWNvbmRhcnktdGl0bGU+PC90aXRsZXM+PHBlcmlvZGljYWw+PGZ1bGwtdGl0bGU+TGFuY2V0
IE9uY29sPC9mdWxsLXRpdGxlPjwvcGVyaW9kaWNhbD48cGFnZXM+MzQ3LTM1NjwvcGFnZXM+PHZv
bHVtZT4xODwvdm9sdW1lPjxudW1iZXI+MzwvbnVtYmVyPjxlZGl0aW9uPjIwMTcvMDIvMTg8L2Vk
aXRpb24+PGtleXdvcmRzPjxrZXl3b3JkPkFnZWQ8L2tleXdvcmQ+PGtleXdvcmQ+QW50aW5lb3Bs
YXN0aWMgQ29tYmluZWQgQ2hlbW90aGVyYXB5IFByb3RvY29scy8qdGhlcmFwZXV0aWMgdXNlPC9r
ZXl3b3JkPjxrZXl3b3JkPkFudXMgTmVvcGxhc21zL3BhdGhvbG9neS8qdGhlcmFweTwva2V5d29y
ZD48a2V5d29yZD5DYXJjaW5vbWEsIFNxdWFtb3VzIENlbGwvcGF0aG9sb2d5Lyp0aGVyYXB5PC9r
ZXl3b3JkPjxrZXl3b3JkPipDaGVtb3JhZGlvdGhlcmFweTwva2V5d29yZD48a2V5d29yZD5DaXNw
bGF0aW4vYWRtaW5pc3RyYXRpb24gJmFtcDsgZG9zYWdlPC9rZXl3b3JkPjxrZXl3b3JkPkRvc2Ug
RnJhY3Rpb25hdGlvbiwgUmFkaWF0aW9uPC9rZXl3b3JkPjxrZXl3b3JkPkZlbWFsZTwva2V5d29y
ZD48a2V5d29yZD5GbHVvcm91cmFjaWwvYWRtaW5pc3RyYXRpb24gJmFtcDsgZG9zYWdlPC9rZXl3
b3JkPjxrZXl3b3JkPkZvbGxvdy1VcCBTdHVkaWVzPC9rZXl3b3JkPjxrZXl3b3JkPkh1bWFuczwv
a2V5d29yZD48a2V5d29yZD5NYWxlPC9rZXl3b3JkPjxrZXl3b3JkPk1pZGRsZSBBZ2VkPC9rZXl3
b3JkPjxrZXl3b3JkPk1pdG9teWNpbi9hZG1pbmlzdHJhdGlvbiAmYW1wOyBkb3NhZ2U8L2tleXdv
cmQ+PGtleXdvcmQ+TmVvcGxhc20gUmVjdXJyZW5jZSwgTG9jYWwvcGF0aG9sb2d5Lyp0aGVyYXB5
PC9rZXl3b3JkPjxrZXl3b3JkPk5lb3BsYXNtIFN0YWdpbmc8L2tleXdvcmQ+PGtleXdvcmQ+UHJv
Z25vc2lzPC9rZXl3b3JkPjxrZXl3b3JkPlJlbWlzc2lvbiBJbmR1Y3Rpb248L2tleXdvcmQ+PGtl
eXdvcmQ+U3Vydml2YWwgUmF0ZTwva2V5d29yZD48a2V5d29yZD5UaW1lIEZhY3RvcnM8L2tleXdv
cmQ+PC9rZXl3b3Jkcz48ZGF0ZXM+PHllYXI+MjAxNzwveWVhcj48cHViLWRhdGVzPjxkYXRlPk1h
cjwvZGF0ZT48L3B1Yi1kYXRlcz48L2RhdGVzPjxpc2JuPjE0NzQtNTQ4OCAoRWxlY3Ryb25pYykm
I3hEOzE0NzAtMjA0NSAoTGlua2luZyk8L2lzYm4+PGFjY2Vzc2lvbi1udW0+MjgyMDkyOTY8L2Fj
Y2Vzc2lvbi1udW0+PHVybHM+PHJlbGF0ZWQtdXJscz48dXJsPmh0dHBzOi8vd3d3Lm5jYmkubmxt
Lm5paC5nb3YvcHVibWVkLzI4MjA5Mjk2PC91cmw+PC9yZWxhdGVkLXVybHM+PC91cmxzPjxjdXN0
b20yPlBNQzUzMzc2MjQ8L2N1c3RvbTI+PGVsZWN0cm9uaWMtcmVzb3VyY2UtbnVtPjEwLjEwMTYv
UzE0NzAtMjA0NSgxNykzMDA3MS0yPC9lbGVjdHJvbmljLXJlc291cmNlLW51bT48L3JlY29yZD48
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(15)</w:t>
      </w:r>
      <w:r w:rsidR="003036D1">
        <w:rPr>
          <w:szCs w:val="24"/>
        </w:rPr>
        <w:fldChar w:fldCharType="end"/>
      </w:r>
      <w:r w:rsidR="00F8473C">
        <w:rPr>
          <w:szCs w:val="24"/>
        </w:rPr>
        <w:t xml:space="preserve"> </w:t>
      </w:r>
      <w:r w:rsidR="00976476">
        <w:rPr>
          <w:szCs w:val="24"/>
        </w:rPr>
        <w:t>[1b]</w:t>
      </w:r>
      <w:r w:rsidRPr="009207EB">
        <w:rPr>
          <w:szCs w:val="24"/>
        </w:rPr>
        <w:t xml:space="preserve">. </w:t>
      </w:r>
      <w:r>
        <w:rPr>
          <w:szCs w:val="24"/>
        </w:rPr>
        <w:t xml:space="preserve">Det </w:t>
      </w:r>
      <w:r w:rsidRPr="009207EB">
        <w:rPr>
          <w:szCs w:val="24"/>
        </w:rPr>
        <w:t>findes de</w:t>
      </w:r>
      <w:r>
        <w:rPr>
          <w:szCs w:val="24"/>
        </w:rPr>
        <w:t>rfor</w:t>
      </w:r>
      <w:r w:rsidRPr="009207EB">
        <w:rPr>
          <w:szCs w:val="24"/>
        </w:rPr>
        <w:t xml:space="preserve"> forsvarligt at observere </w:t>
      </w:r>
      <w:r>
        <w:rPr>
          <w:szCs w:val="24"/>
        </w:rPr>
        <w:t xml:space="preserve">patienten </w:t>
      </w:r>
      <w:r w:rsidRPr="009207EB">
        <w:rPr>
          <w:szCs w:val="24"/>
        </w:rPr>
        <w:t xml:space="preserve">i op til </w:t>
      </w:r>
      <w:r>
        <w:rPr>
          <w:szCs w:val="24"/>
        </w:rPr>
        <w:t>26 uger</w:t>
      </w:r>
      <w:r w:rsidRPr="009207EB">
        <w:rPr>
          <w:szCs w:val="24"/>
        </w:rPr>
        <w:t xml:space="preserve"> før man overvejer kirurgiske muligheder, medmindre der er mistanke om behandlingssvigt/progression. Oftest vil status foretages efter 3-4 mdr. Ved mistanke om manglende regression/recidiv</w:t>
      </w:r>
      <w:r>
        <w:rPr>
          <w:szCs w:val="24"/>
        </w:rPr>
        <w:t>,</w:t>
      </w:r>
      <w:r w:rsidRPr="009207EB">
        <w:rPr>
          <w:szCs w:val="24"/>
        </w:rPr>
        <w:t xml:space="preserve"> skal der foretages MR</w:t>
      </w:r>
      <w:r>
        <w:rPr>
          <w:szCs w:val="24"/>
        </w:rPr>
        <w:t>-s</w:t>
      </w:r>
      <w:r w:rsidRPr="009207EB">
        <w:rPr>
          <w:szCs w:val="24"/>
        </w:rPr>
        <w:t xml:space="preserve">canning af bækkenet med henblik på </w:t>
      </w:r>
      <w:proofErr w:type="spellStart"/>
      <w:r w:rsidRPr="009207EB">
        <w:rPr>
          <w:szCs w:val="24"/>
        </w:rPr>
        <w:t>resektabilitet</w:t>
      </w:r>
      <w:proofErr w:type="spellEnd"/>
      <w:r>
        <w:rPr>
          <w:szCs w:val="24"/>
        </w:rPr>
        <w:t xml:space="preserve"> og</w:t>
      </w:r>
      <w:r w:rsidRPr="009207EB">
        <w:rPr>
          <w:szCs w:val="24"/>
        </w:rPr>
        <w:t xml:space="preserve"> FDG PET/CT med henblik på fjernmetastaser samt eventuelt TRUS i universel anæstesi. Der bør altid foreligge biopsiverificering før patienten</w:t>
      </w:r>
      <w:r>
        <w:rPr>
          <w:szCs w:val="24"/>
        </w:rPr>
        <w:t xml:space="preserve"> tilbydes</w:t>
      </w:r>
      <w:r w:rsidRPr="009207EB">
        <w:rPr>
          <w:szCs w:val="24"/>
        </w:rPr>
        <w:t xml:space="preserve"> større kirurgi. </w:t>
      </w:r>
    </w:p>
    <w:p w14:paraId="517C32D1" w14:textId="75EA2CDB" w:rsidR="00694D62" w:rsidRPr="009207EB" w:rsidRDefault="00694D62" w:rsidP="00694D62">
      <w:pPr>
        <w:spacing w:line="276" w:lineRule="auto"/>
        <w:ind w:left="-3"/>
        <w:rPr>
          <w:szCs w:val="24"/>
        </w:rPr>
      </w:pPr>
      <w:r w:rsidRPr="009207EB">
        <w:rPr>
          <w:szCs w:val="24"/>
        </w:rPr>
        <w:t xml:space="preserve">I de internationale guidelines findes der ingen retningslinjer for brugen af </w:t>
      </w:r>
      <w:r>
        <w:rPr>
          <w:szCs w:val="24"/>
        </w:rPr>
        <w:t xml:space="preserve">billeddiagnostiske </w:t>
      </w:r>
      <w:r w:rsidRPr="009207EB">
        <w:rPr>
          <w:szCs w:val="24"/>
        </w:rPr>
        <w:t xml:space="preserve">undersøgelser </w:t>
      </w:r>
      <w:r>
        <w:rPr>
          <w:szCs w:val="24"/>
        </w:rPr>
        <w:t xml:space="preserve">til </w:t>
      </w:r>
      <w:r w:rsidRPr="009207EB">
        <w:rPr>
          <w:szCs w:val="24"/>
        </w:rPr>
        <w:t>responsevalu</w:t>
      </w:r>
      <w:r>
        <w:rPr>
          <w:szCs w:val="24"/>
        </w:rPr>
        <w:t>ering eller opfølgning</w:t>
      </w:r>
      <w:r w:rsidR="003036D1">
        <w:rPr>
          <w:szCs w:val="24"/>
        </w:rPr>
        <w:fldChar w:fldCharType="begin">
          <w:fldData xml:space="preserve">PEVuZE5vdGU+PENpdGU+PEF1dGhvcj5HbHlubmUtSm9uZXM8L0F1dGhvcj48WWVhcj4yMDE0PC9Z
ZWFyPjxSZWNOdW0+MjE1NDg8L1JlY051bT48RGlzcGxheVRleHQ+KDMsIDQpPC9EaXNwbGF5VGV4
dD48cmVjb3JkPjxyZWMtbnVtYmVyPjIxNTQ4PC9yZWMtbnVtYmVyPjxmb3JlaWduLWtleXM+PGtl
eSBhcHA9IkVOIiBkYi1pZD0iZXByZXhzenRpczBld2NlcmZybDVkZHRycnRmZXhkMnRydHR3IiB0
aW1lc3RhbXA9IjE3NzQ4NTczMjgiIGd1aWQ9IjAxMDlkZTExLWNlMTktNGY3Mi1iODAxLThmOWE1
MTdiZmZhMyI+MjE1NDg8L2tleT48L2ZvcmVpZ24ta2V5cz48cmVmLXR5cGUgbmFtZT0iSm91cm5h
bCBBcnRpY2xlIj4xNzwvcmVmLXR5cGU+PGNvbnRyaWJ1dG9ycz48YXV0aG9ycz48YXV0aG9yPkds
eW5uZS1Kb25lcywgUi48L2F1dGhvcj48YXV0aG9yPk5pbHNzb24sIFAuIEouPC9hdXRob3I+PGF1
dGhvcj5Bc2NoZWxlLCBDLjwvYXV0aG9yPjxhdXRob3I+R29oLCBWLjwvYXV0aG9yPjxhdXRob3I+
UGVpZmZlcnQsIEQuPC9hdXRob3I+PGF1dGhvcj5DZXJ2YW50ZXMsIEEuPC9hdXRob3I+PGF1dGhv
cj5Bcm5vbGQsIEQuPC9hdXRob3I+PGF1dGhvcj5FdXJvcGVhbiBTb2NpZXR5IGZvciBNZWRpY2Fs
LCBPbmNvbG9neTwvYXV0aG9yPjxhdXRob3I+RXVyb3BlYW4gU29jaWV0eSBvZiBTdXJnaWNhbCwg
T25jb2xvZ3k8L2F1dGhvcj48YXV0aG9yPkV1cm9wZWFuIFNvY2lldHkgb2YsIFJhZGlvdGhlcmFw
eTwvYXV0aG9yPjxhdXRob3I+T25jb2xvZ3ksPC9hdXRob3I+PC9hdXRob3JzPjwvY29udHJpYnV0
b3JzPjxhdXRoLWFkZHJlc3M+Q2VudHJlIGZvciBDYW5jZXIgVHJlYXRtZW50LCBNb3VudCBWZXJu
b24gSG9zcGl0YWwsIE5vcnRod29vZCwgTWlkZGxlc2V4LCBVbml0ZWQgS2luZ2RvbS4mI3hEO0Rl
cGFydG1lbnQgb2YgTW9sZWN1bGFyIE1lZGljaW5lIGFuZCBTdXJnZXJ5LCBLYXJvbGluc2thIElu
c3RpdHVldCBhbmQgQ2VudGVyIGZvciBTdXJnaWNhbCBHYXN0cm9lbnRlcm9sb2d5LCBLYXJvbGlu
c2thIFVuaXZlcnNpdHkgSG9zcGl0YWwsIFN0b2NraG9sbSwgU3dlZGVuLiYjeEQ7TWVkaWNhbCBP
bmNvbG9neSBhbmQgSGVtYXRvbG9neSwgRmVsZXR0aW5vIEhvc3BpdGFsLCBMYSBTcGV6aWEsIEl0
YWx5LiYjeEQ7RGl2aXNpb24gb2YgSW1hZ2luZyBTY2llbmNlcyAmYW1wOyBCaW9tZWRpY2FsIEVu
Z2luZWVyaW5nLCBLaW5nJmFwb3M7cyBDb2xsZWdlIExvbmRvbiwgTG9uZG9uLCBVbml0ZWQgS2lu
Z2RvbS4mI3hEO1JhZGlvdGhlcmFweSBEZXBhcnRtZW50LCBDZW50cmUgQWxleGlzIFZhdXRyaW4s
IFZhbmRvZXV2cmUtbGVzLU5hbmN5LCBGcmFuY2UuJiN4RDtEZXBhcnRtZW50IG9mIEhlbWF0b2xv
Z3kgYW5kIE1lZGljYWwgT25jb2xvZ3ksIElOQ0xJVkEsIFVuaXZlcnNpdHkgb2YgVmFsZW5jaWEs
IFZhbGVuY2lhLCBTcGFpbi4mI3hEO0tsaW5payBmdXIgVHVtb3JiaW9sb2dpZSwgRnJlaWJ1cmcs
IEdlcm1hbnkuIEVsZWN0cm9uaWMgYWRkcmVzczogY2xpbmljYWxndWlkZWxpbmVzQGVzbW8ub3Jn
LjwvYXV0aC1hZGRyZXNzPjx0aXRsZXM+PHRpdGxlPkFuYWwgY2FuY2VyOiBFU01PLUVTU08tRVNU
Uk8gY2xpbmljYWwgcHJhY3RpY2UgZ3VpZGVsaW5lcyBmb3IgZGlhZ25vc2lzLCB0cmVhdG1lbnQg
YW5kIGZvbGxvdy11cDwvdGl0bGU+PHNlY29uZGFyeS10aXRsZT5FdXIgSiBTdXJnIE9uY29sPC9z
ZWNvbmRhcnktdGl0bGU+PC90aXRsZXM+PHBlcmlvZGljYWw+PGZ1bGwtdGl0bGU+RXVyIEogU3Vy
ZyBPbmNvbDwvZnVsbC10aXRsZT48L3BlcmlvZGljYWw+PHBhZ2VzPjExNjUtNzY8L3BhZ2VzPjx2
b2x1bWU+NDA8L3ZvbHVtZT48bnVtYmVyPjEwPC9udW1iZXI+PGVkaXRpb24+MjAxNC8wOS8yMzwv
ZWRpdGlvbj48a2V5d29yZHM+PGtleXdvcmQ+QW51cyBOZW9wbGFzbXMvKmRpYWdub3Npcy8qdGhl
cmFweS92aXJvbG9neTwva2V5d29yZD48a2V5d29yZD5DYXJjaW5vbWEsIFNxdWFtb3VzIENlbGwv
KmRpYWdub3Npcy8qdGhlcmFweS92aXJvbG9neTwva2V5d29yZD48a2V5d29yZD5Db21iaW5lZCBN
b2RhbGl0eSBUaGVyYXB5PC9rZXl3b3JkPjxrZXl3b3JkPkZlbWFsZTwva2V5d29yZD48a2V5d29y
ZD5Gb2xsb3ctVXAgU3R1ZGllczwva2V5d29yZD48a2V5d29yZD5IdW1hbnM8L2tleXdvcmQ+PGtl
eXdvcmQ+THltcGhhdGljIE1ldGFzdGFzaXM8L2tleXdvcmQ+PGtleXdvcmQ+TWFsZTwva2V5d29y
ZD48a2V5d29yZD5NZWRpY2FsIE9uY29sb2d5LypzdGFuZGFyZHM8L2tleXdvcmQ+PGtleXdvcmQ+
UHJvZ25vc2lzPC9rZXl3b3JkPjxrZXl3b3JkPlNvY2lldGllcywgTWVkaWNhbDwva2V5d29yZD48
a2V5d29yZD5BbmFsIGNhbmNlcjwva2V5d29yZD48a2V5d29yZD5EaWFnbm9zaXM8L2tleXdvcmQ+
PGtleXdvcmQ+Rm9sbG93LXVwPC9rZXl3b3JkPjxrZXl3b3JkPkd1aWRlbGluZXM8L2tleXdvcmQ+
PGtleXdvcmQ+VHJlYXRtZW50PC9rZXl3b3JkPjwva2V5d29yZHM+PGRhdGVzPjx5ZWFyPjIwMTQ8
L3llYXI+PHB1Yi1kYXRlcz48ZGF0ZT5PY3Q8L2RhdGU+PC9wdWItZGF0ZXM+PC9kYXRlcz48aXNi
bj4xNTMyLTIxNTcgKEVsZWN0cm9uaWMpJiN4RDswNzQ4LTc5ODMgKExpbmtpbmcpPC9pc2JuPjxh
Y2Nlc3Npb24tbnVtPjI1MjM5NDQxPC9hY2Nlc3Npb24tbnVtPjx1cmxzPjxyZWxhdGVkLXVybHM+
PHVybD5odHRwczovL3d3dy5uY2JpLm5sbS5uaWguZ292L3B1Ym1lZC8yNTIzOTQ0MTwvdXJsPjwv
cmVsYXRlZC11cmxzPjwvdXJscz48ZWxlY3Ryb25pYy1yZXNvdXJjZS1udW0+MTAuMTAxNi9qLmVq
c28uMjAxNC4wNy4wMzA8L2VsZWN0cm9uaWMtcmVzb3VyY2UtbnVtPjwvcmVjb3JkPjwvQ2l0ZT48
Q2l0ZT48QXV0aG9yPlN0ZXdhcmQ8L0F1dGhvcj48WWVhcj4yMDE4PC9ZZWFyPjxSZWNOdW0+MjE1
NDk8L1JlY051bT48cmVjb3JkPjxyZWMtbnVtYmVyPjIxNTQ5PC9yZWMtbnVtYmVyPjxmb3JlaWdu
LWtleXM+PGtleSBhcHA9IkVOIiBkYi1pZD0iZXByZXhzenRpczBld2NlcmZybDVkZHRycnRmZXhk
MnRydHR3IiB0aW1lc3RhbXA9IjE3NzQ4NTczMjgiIGd1aWQ9Ijg4NjA4ZjZjLTM3ZTUtNDllNi1h
NzM4LTExNWFhYjkyZjgzNyI+MjE1NDk8L2tleT48L2ZvcmVpZ24ta2V5cz48cmVmLXR5cGUgbmFt
ZT0iSm91cm5hbCBBcnRpY2xlIj4xNzwvcmVmLXR5cGU+PGNvbnRyaWJ1dG9ycz48YXV0aG9ycz48
YXV0aG9yPlN0ZXdhcmQsIEQgQi48L2F1dGhvcj48L2F1dGhvcnM+PC9jb250cmlidXRvcnM+PHRp
dGxlcz48dGl0bGU+VGhlIEFtZXJpY2FuIFNvY2lldHkgb2YgQ29sb24gYW5kIFJlY3RhbCBTdXJn
ZW9ucyBDbGluaWNhbCBQcmFjdGljZSBHdWlkZWxpbmVzIGZvciBBbmFsIFNxdWFtb3VzIENlbGwg
Q2FuY2VycyAoUmV2aXNlZCAyMDE4KS48L3RpdGxlPjwvdGl0bGVzPjxkYXRlcz48eWVhcj4yMDE4
PC95ZWFyPjwvZGF0ZXM+PHVybHM+PC91cmxzPjwvcmVjb3JkPjwvQ2l0ZT48L0VuZE5vdGU+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(3, 4)</w:t>
      </w:r>
      <w:r w:rsidR="003036D1">
        <w:rPr>
          <w:szCs w:val="24"/>
        </w:rPr>
        <w:fldChar w:fldCharType="end"/>
      </w:r>
      <w:r w:rsidR="00104AA3">
        <w:rPr>
          <w:szCs w:val="24"/>
        </w:rPr>
        <w:t xml:space="preserve">. </w:t>
      </w:r>
    </w:p>
    <w:p w14:paraId="24B65F48" w14:textId="6F8B336C" w:rsidR="00694D62" w:rsidRPr="000D628C" w:rsidRDefault="00694D62" w:rsidP="000D628C">
      <w:pPr>
        <w:spacing w:line="276" w:lineRule="auto"/>
        <w:ind w:left="-3"/>
        <w:rPr>
          <w:szCs w:val="24"/>
        </w:rPr>
      </w:pPr>
      <w:r w:rsidRPr="00D137A0">
        <w:rPr>
          <w:szCs w:val="24"/>
        </w:rPr>
        <w:t>MR-scanning kan anvendes til responsevaluering</w:t>
      </w:r>
      <w:r w:rsidRPr="009207EB">
        <w:rPr>
          <w:szCs w:val="24"/>
        </w:rPr>
        <w:t xml:space="preserve">, hvor reduktion i tumor størrelse og </w:t>
      </w:r>
      <w:r>
        <w:rPr>
          <w:szCs w:val="24"/>
        </w:rPr>
        <w:t xml:space="preserve">intensiteten af </w:t>
      </w:r>
      <w:r w:rsidRPr="009207EB">
        <w:rPr>
          <w:szCs w:val="24"/>
        </w:rPr>
        <w:t>diffusions signal</w:t>
      </w:r>
      <w:r>
        <w:rPr>
          <w:szCs w:val="24"/>
        </w:rPr>
        <w:t xml:space="preserve"> kan anvendes</w:t>
      </w:r>
      <w:r w:rsidR="003036D1">
        <w:rPr>
          <w:szCs w:val="24"/>
        </w:rPr>
        <w:fldChar w:fldCharType="begin">
          <w:fldData xml:space="preserve">PEVuZE5vdGU+PENpdGU+PEF1dGhvcj5Lb2g8L0F1dGhvcj48WWVhcj4yMDA4PC9ZZWFyPjxSZWNO
dW0+MjE1NTc8L1JlY051bT48RGlzcGxheVRleHQ+KDE2LTE4KTwvRGlzcGxheVRleHQ+PHJlY29y
ZD48cmVjLW51bWJlcj4yMTU1NzwvcmVjLW51bWJlcj48Zm9yZWlnbi1rZXlzPjxrZXkgYXBwPSJF
TiIgZGItaWQ9ImVwcmV4c3p0aXMwZXdjZXJmcmw1ZGR0cnJ0ZmV4ZDJ0cnR0dyIgdGltZXN0YW1w
PSIxNzc0ODU3MzMyIiBndWlkPSJmMWIzYWRmNS0xNTBlLTRiMzAtYWFhMS0yZTZhOWM0MDgzZDQi
PjIxNTU3PC9rZXk+PC9mb3JlaWduLWtleXM+PHJlZi10eXBlIG5hbWU9IkpvdXJuYWwgQXJ0aWNs
ZSI+MTc8L3JlZi10eXBlPjxjb250cmlidXRvcnM+PGF1dGhvcnM+PGF1dGhvcj5Lb2gsIEQuIE0u
PC9hdXRob3I+PGF1dGhvcj5EemlrLUp1cmFzeiwgQS48L2F1dGhvcj48YXV0aG9yPk8mYXBvcztO
ZWlsbCwgQi48L2F1dGhvcj48YXV0aG9yPlRhaXQsIEQuPC9hdXRob3I+PGF1dGhvcj5IdXNiYW5k
LCBKLiBFLjwvYXV0aG9yPjxhdXRob3I+QnJvd24sIEcuPC9hdXRob3I+PC9hdXRob3JzPjwvY29u
dHJpYnV0b3JzPjxhdXRoLWFkZHJlc3M+QWNhZGVtaWMgRGVwYXJ0bWVudCBvZiBSYWRpb2xvZ3ks
IFJveWFsIE1hcnNkZW4gSG9zcGl0YWwsIFN1dHRvbiwgVUsuIGRvd211a29oQGljci5hYy51azwv
YXV0aC1hZGRyZXNzPjx0aXRsZXM+PHRpdGxlPlBlbHZpYyBwaGFzZWQtYXJyYXkgTVIgaW1hZ2lu
ZyBvZiBhbmFsIGNhcmNpbm9tYSBiZWZvcmUgYW5kIGFmdGVyIGNoZW1vcmFkaWF0aW9uPC90aXRs
ZT48c2Vjb25kYXJ5LXRpdGxlPkJyIEogUmFkaW9sPC9zZWNvbmRhcnktdGl0bGU+PC90aXRsZXM+
PHBlcmlvZGljYWw+PGZ1bGwtdGl0bGU+QnIgSiBSYWRpb2w8L2Z1bGwtdGl0bGU+PC9wZXJpb2Rp
Y2FsPjxwYWdlcz45MS04PC9wYWdlcz48dm9sdW1lPjgxPC92b2x1bWU+PG51bWJlcj45NjI8L251
bWJlcj48ZWRpdGlvbj4yMDA4LzAyLzAyPC9lZGl0aW9uPjxrZXl3b3Jkcz48a2V5d29yZD5BZHVs
dDwva2V5d29yZD48a2V5d29yZD5BZ2VkPC9rZXl3b3JkPjxrZXl3b3JkPkFnZWQsIDgwIGFuZCBv
dmVyPC9rZXl3b3JkPjxrZXl3b3JkPkFudGliaW90aWNzLCBBbnRpbmVvcGxhc3RpYy90aGVyYXBl
dXRpYyB1c2U8L2tleXdvcmQ+PGtleXdvcmQ+QW50aW1ldGFib2xpdGVzLCBBbnRpbmVvcGxhc3Rp
Yy90aGVyYXBldXRpYyB1c2U8L2tleXdvcmQ+PGtleXdvcmQ+QW51cyBOZW9wbGFzbXMvKmRpYWdu
b3Npcy9kcnVnIHRoZXJhcHkvcmFkaW90aGVyYXB5PC9rZXl3b3JkPjxrZXl3b3JkPkNhcmNpbm9t
YSwgQmFzYWwgQ2VsbC8qZGlhZ25vc2lzL2RydWcgdGhlcmFweS9yYWRpb3RoZXJhcHk8L2tleXdv
cmQ+PGtleXdvcmQ+Q2FyY2lub21hLCBTcXVhbW91cyBDZWxsLypkaWFnbm9zaXMvZHJ1ZyB0aGVy
YXB5L3JhZGlvdGhlcmFweTwva2V5d29yZD48a2V5d29yZD5DaGVtb3RoZXJhcHksIEFkanV2YW50
PC9rZXl3b3JkPjxrZXl3b3JkPkZlbWFsZTwva2V5d29yZD48a2V5d29yZD5GbHVvcm91cmFjaWwv
dGhlcmFwZXV0aWMgdXNlPC9rZXl3b3JkPjxrZXl3b3JkPkh1bWFuczwva2V5d29yZD48a2V5d29y
ZD4qTWFnbmV0aWMgUmVzb25hbmNlIEltYWdpbmcvbWV0aG9kczwva2V5d29yZD48a2V5d29yZD5N
YWxlPC9rZXl3b3JkPjxrZXl3b3JkPk1pZGRsZSBBZ2VkPC9rZXl3b3JkPjxrZXl3b3JkPk1pdG9t
eWNpbi90aGVyYXBldXRpYyB1c2U8L2tleXdvcmQ+PGtleXdvcmQ+UHJvc3BlY3RpdmUgU3R1ZGll
czwva2V5d29yZD48a2V5d29yZD5SYWRpb3RoZXJhcHksIEFkanV2YW50PC9rZXl3b3JkPjwva2V5
d29yZHM+PGRhdGVzPjx5ZWFyPjIwMDg8L3llYXI+PHB1Yi1kYXRlcz48ZGF0ZT5GZWI8L2RhdGU+
PC9wdWItZGF0ZXM+PC9kYXRlcz48aXNibj4xNzQ4LTg4MFggKEVsZWN0cm9uaWMpJiN4RDswMDA3
LTEyODUgKExpbmtpbmcpPC9pc2JuPjxhY2Nlc3Npb24tbnVtPjE4MjM4OTIwPC9hY2Nlc3Npb24t
bnVtPjx1cmxzPjxyZWxhdGVkLXVybHM+PHVybD5odHRwczovL3d3dy5uY2JpLm5sbS5uaWguZ292
L3B1Ym1lZC8xODIzODkyMDwvdXJsPjwvcmVsYXRlZC11cmxzPjwvdXJscz48ZWxlY3Ryb25pYy1y
ZXNvdXJjZS1udW0+MTAuMTI1OS9ianIvOTYxODc2Mzg8L2VsZWN0cm9uaWMtcmVzb3VyY2UtbnVt
PjwvcmVjb3JkPjwvQ2l0ZT48Q2l0ZT48QXV0aG9yPk1hYXM8L0F1dGhvcj48WWVhcj4yMDIwPC9Z
ZWFyPjxSZWNOdW0+Mjk5ODwvUmVjTnVtPjxyZWNvcmQ+PHJlYy1udW1iZXI+Mjk5ODwvcmVjLW51
bWJlcj48Zm9yZWlnbi1rZXlzPjxrZXkgYXBwPSJFTiIgZGItaWQ9ImVwcmV4c3p0aXMwZXdjZXJm
cmw1ZGR0cnJ0ZmV4ZDJ0cnR0dyIgdGltZXN0YW1wPSIxNzI4MDM3MTEwIiBndWlkPSJkOGY0NzYw
NS0xMzI3LTQ5ZTItYmViZC1hNGMyZDAzNjAxY2YiPjI5OTg8L2tleT48L2ZvcmVpZ24ta2V5cz48
cmVmLXR5cGUgbmFtZT0iSm91cm5hbCBBcnRpY2xlIj4xNzwvcmVmLXR5cGU+PGNvbnRyaWJ1dG9y
cz48YXV0aG9ycz48YXV0aG9yPk1hYXMsIE0uPC9hdXRob3I+PGF1dGhvcj5UaWVsYmVlaywgSi4g
QS4gVy48L2F1dGhvcj48YXV0aG9yPlN0b2tlciwgSi48L2F1dGhvcj48L2F1dGhvcnM+PC9jb250
cmlidXRvcnM+PGF1dGgtYWRkcmVzcz5EZXBhcnRtZW50IG9mIFJhZGlvbG9neSwgVGhlIE5ldGhl
cmxhbmRzIENhbmNlciBJbnN0aXR1dGUsIFBPIEJveCA5MDIwMywgQW1zdGVyZGFtIDEwMDZCRSwg
dGhlIE5ldGhlcmxhbmRzLiBFbGVjdHJvbmljIGFkZHJlc3M6IG0ubWFhc0Bua2kubmwuJiN4RDtE
ZXBhcnRtZW50IG9mIFJhZGlvbG9neSBhbmQgTnVjbGVhciBNZWRpY2luZSwgQW1zdGVyZGFtIFVN
QywgTG9jYXRpb24gQU1DLCBVbml2ZXJzaXR5IG9mIEFtc3RlcmRhbSwgUE8gQm94IDIyNjYwLCAx
MTAwREQgQW1zdGVyZGFtIFp1aWQtT29zdCwgdGhlIE5ldGhlcmxhbmRzLjwvYXV0aC1hZGRyZXNz
Pjx0aXRsZXM+PHRpdGxlPlN0YWdpbmcgb2YgQW5hbCBDYW5jZXI6IFJvbGUgb2YgTVIgSW1hZ2lu
ZzwvdGl0bGU+PHNlY29uZGFyeS10aXRsZT5NYWduIFJlc29uIEltYWdpbmcgQ2xpbiBOIEFtPC9z
ZWNvbmRhcnktdGl0bGU+PC90aXRsZXM+PHBlcmlvZGljYWw+PGZ1bGwtdGl0bGU+TWFnbiBSZXNv
biBJbWFnaW5nIENsaW4gTiBBbTwvZnVsbC10aXRsZT48L3BlcmlvZGljYWw+PHBhZ2VzPjEyNy0x
NDA8L3BhZ2VzPjx2b2x1bWU+Mjg8L3ZvbHVtZT48bnVtYmVyPjE8L251bWJlcj48ZWRpdGlvbj4y
MDE5MTEwMTwvZWRpdGlvbj48a2V5d29yZHM+PGtleXdvcmQ+QW51cyBOZW9wbGFzbXMvKmRpYWdu
b3N0aWMgaW1hZ2luZy8qcGF0aG9sb2d5L3RoZXJhcHk8L2tleXdvcmQ+PGtleXdvcmQ+Q2hlbW9y
YWRpb3RoZXJhcHk8L2tleXdvcmQ+PGtleXdvcmQ+RGlhZ25vc2lzLCBEaWZmZXJlbnRpYWw8L2tl
eXdvcmQ+PGtleXdvcmQ+SHVtYW5zPC9rZXl3b3JkPjxrZXl3b3JkPkltYWdlIEVuaGFuY2VtZW50
L21ldGhvZHM8L2tleXdvcmQ+PGtleXdvcmQ+SW1hZ2UgSW50ZXJwcmV0YXRpb24sIENvbXB1dGVy
LUFzc2lzdGVkL21ldGhvZHM8L2tleXdvcmQ+PGtleXdvcmQ+THltcGhhdGljIE1ldGFzdGFzaXM8
L2tleXdvcmQ+PGtleXdvcmQ+TWFnbmV0aWMgUmVzb25hbmNlIEltYWdpbmcvKm1ldGhvZHM8L2tl
eXdvcmQ+PGtleXdvcmQ+TmVvYWRqdXZhbnQgVGhlcmFweTwva2V5d29yZD48a2V5d29yZD5OZW9w
bGFzbSBJbnZhc2l2ZW5lc3M8L2tleXdvcmQ+PGtleXdvcmQ+TmVvcGxhc20gU3RhZ2luZzwva2V5
d29yZD48a2V5d29yZD5BbmFsIGNhbmNlcjwva2V5d29yZD48a2V5d29yZD5EaWZmZXJlbnRpYWwg
ZGlhZ25vc2lzPC9rZXl3b3JkPjxrZXl3b3JkPk1SIGltYWdpbmc8L2tleXdvcmQ+PGtleXdvcmQ+
UG9zdC1jaGVtb3JhZGlhdGlvbiBldmFsdWF0aW9uPC9rZXl3b3JkPjxrZXl3b3JkPlJlY3VycmVu
Y2U8L2tleXdvcmQ+PGtleXdvcmQ+U3RhZ2luZzwva2V5d29yZD48L2tleXdvcmRzPjxkYXRlcz48
eWVhcj4yMDIwPC95ZWFyPjxwdWItZGF0ZXM+PGRhdGU+RmViPC9kYXRlPjwvcHViLWRhdGVzPjwv
ZGF0ZXM+PGlzYm4+MTU1Ny05Nzg2IChFbGVjdHJvbmljKSYjeEQ7MTA2NC05Njg5IChMaW5raW5n
KTwvaXNibj48YWNjZXNzaW9uLW51bT4zMTc1MzIzMjwvYWNjZXNzaW9uLW51bT48dXJscz48cmVs
YXRlZC11cmxzPjx1cmw+aHR0cHM6Ly93d3cubmNiaS5ubG0ubmloLmdvdi9wdWJtZWQvMzE3NTMy
MzI8L3VybD48L3JlbGF0ZWQtdXJscz48L3VybHM+PGVsZWN0cm9uaWMtcmVzb3VyY2UtbnVtPjEw
LjEwMTYvai5tcmljLjIwMTkuMDkuMDA1PC9lbGVjdHJvbmljLXJlc291cmNlLW51bT48cmVtb3Rl
LWRhdGFiYXNlLW5hbWU+TWVkbGluZTwvcmVtb3RlLWRhdGFiYXNlLW5hbWU+PHJlbW90ZS1kYXRh
YmFzZS1wcm92aWRlcj5OTE08L3JlbW90ZS1kYXRhYmFzZS1wcm92aWRlcj48L3JlY29yZD48L0Np
dGU+PENpdGU+PEF1dGhvcj5Sb2FjaDwvQXV0aG9yPjxZZWFyPjIwMDU8L1llYXI+PFJlY051bT4y
MTU1ODwvUmVjTnVtPjxyZWNvcmQ+PHJlYy1udW1iZXI+MjE1NTg8L3JlYy1udW1iZXI+PGZvcmVp
Z24ta2V5cz48a2V5IGFwcD0iRU4iIGRiLWlkPSJlcHJleHN6dGlzMGV3Y2VyZnJsNWRkdHJydGZl
eGQydHJ0dHciIHRpbWVzdGFtcD0iMTc3NDg1NzMzMiIgZ3VpZD0iM2E1M2YyNTktM2Q0Mi00Yjlk
LTgzMDktMGQ0YWZjZDM0YTQ4Ij4yMTU1ODwva2V5PjwvZm9yZWlnbi1rZXlzPjxyZWYtdHlwZSBu
YW1lPSJKb3VybmFsIEFydGljbGUiPjE3PC9yZWYtdHlwZT48Y29udHJpYnV0b3JzPjxhdXRob3Jz
PjxhdXRob3I+Um9hY2gsIFMuIEMuPC9hdXRob3I+PGF1dGhvcj5IdWxzZSwgUC4gQS48L2F1dGhv
cj48YXV0aG9yPk1vdWxkaW5nLCBGLiBKLjwvYXV0aG9yPjxhdXRob3I+V2lsc29uLCBSLjwvYXV0
aG9yPjxhdXRob3I+Q2FycmluZ3RvbiwgQi4gTS48L2F1dGhvcj48L2F1dGhvcnM+PC9jb250cmli
dXRvcnM+PGF1dGgtYWRkcmVzcz5EZXBhcnRtZW50IG9mIERpYWdub3N0aWMgUmFkaW9sb2d5LCBD
aHJpc3RpZSBIb3NwaXRhbCwgTWFuY2hlc3RlciwgVUsuPC9hdXRoLWFkZHJlc3M+PHRpdGxlcz48
dGl0bGU+TWFnbmV0aWMgcmVzb25hbmNlIGltYWdpbmcgb2YgYW5hbCBjYW5jZXI8L3RpdGxlPjxz
ZWNvbmRhcnktdGl0bGU+Q2xpbiBSYWRpb2w8L3NlY29uZGFyeS10aXRsZT48L3RpdGxlcz48cGVy
aW9kaWNhbD48ZnVsbC10aXRsZT5DbGluIFJhZGlvbDwvZnVsbC10aXRsZT48L3BlcmlvZGljYWw+
PHBhZ2VzPjExMTEtOTwvcGFnZXM+PHZvbHVtZT42MDwvdm9sdW1lPjxudW1iZXI+MTA8L251bWJl
cj48ZWRpdGlvbj4yMDA1LzA5LzI0PC9lZGl0aW9uPjxrZXl3b3Jkcz48a2V5d29yZD5BZHVsdDwv
a2V5d29yZD48a2V5d29yZD5BZ2VkPC9rZXl3b3JkPjxrZXl3b3JkPkFnZWQsIDgwIGFuZCBvdmVy
PC9rZXl3b3JkPjxrZXl3b3JkPkFudXMgTmVvcGxhc21zLypwYXRob2xvZ3kvdGhlcmFweTwva2V5
d29yZD48a2V5d29yZD5DYXJjaW5vbWEsIFNxdWFtb3VzIENlbGwvKnBhdGhvbG9neS90aGVyYXB5
PC9rZXl3b3JkPjxrZXl3b3JkPkZlbWFsZTwva2V5d29yZD48a2V5d29yZD5IdW1hbnM8L2tleXdv
cmQ+PGtleXdvcmQ+THltcGhhdGljIE1ldGFzdGFzaXMvKnBhdGhvbG9neTwva2V5d29yZD48a2V5
d29yZD5NYWduZXRpYyBSZXNvbmFuY2UgSW1hZ2luZy8qbWV0aG9kczwva2V5d29yZD48a2V5d29y
ZD5NYWxlPC9rZXl3b3JkPjxrZXl3b3JkPk1pZGRsZSBBZ2VkPC9rZXl3b3JkPjxrZXl3b3JkPk5l
b3BsYXNtIFJlY3VycmVuY2UsIExvY2FsLypwYXRob2xvZ3kvdGhlcmFweTwva2V5d29yZD48a2V5
d29yZD5OZW9wbGFzbSBTdGFnaW5nL21ldGhvZHM8L2tleXdvcmQ+PGtleXdvcmQ+UmV0cm9zcGVj
dGl2ZSBTdHVkaWVzPC9rZXl3b3JkPjwva2V5d29yZHM+PGRhdGVzPjx5ZWFyPjIwMDU8L3llYXI+
PHB1Yi1kYXRlcz48ZGF0ZT5PY3Q8L2RhdGU+PC9wdWItZGF0ZXM+PC9kYXRlcz48aXNibj4wMDA5
LTkyNjAgKFByaW50KSYjeEQ7MDAwOS05MjYwIChMaW5raW5nKTwvaXNibj48YWNjZXNzaW9uLW51
bT4xNjE3OTE3MjwvYWNjZXNzaW9uLW51bT48dXJscz48cmVsYXRlZC11cmxzPjx1cmw+aHR0cHM6
Ly93d3cubmNiaS5ubG0ubmloLmdvdi9wdWJtZWQvMTYxNzkxNzI8L3VybD48L3JlbGF0ZWQtdXJs
cz48L3VybHM+PGVsZWN0cm9uaWMtcmVzb3VyY2UtbnVtPjEwLjEwMTYvai5jcmFkLjIwMDUuMDUu
MDA4PC9lbGVjdHJvbmljLXJlc291cmNlLW51bT48L3JlY29yZD48L0NpdGU+PC9FbmROb3RlPn==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(16-18)</w:t>
      </w:r>
      <w:r w:rsidR="003036D1">
        <w:rPr>
          <w:szCs w:val="24"/>
        </w:rPr>
        <w:fldChar w:fldCharType="end"/>
      </w:r>
      <w:r w:rsidR="00104AA3">
        <w:rPr>
          <w:szCs w:val="24"/>
        </w:rPr>
        <w:t xml:space="preserve"> [</w:t>
      </w:r>
      <w:r w:rsidR="001F2AF4">
        <w:rPr>
          <w:szCs w:val="24"/>
        </w:rPr>
        <w:t>4</w:t>
      </w:r>
      <w:r w:rsidR="00104AA3">
        <w:rPr>
          <w:szCs w:val="24"/>
        </w:rPr>
        <w:t>]</w:t>
      </w:r>
      <w:r w:rsidRPr="009207EB">
        <w:rPr>
          <w:szCs w:val="24"/>
        </w:rPr>
        <w:t>. Ved opfølgnings MR-scanning kan effekten allerede bedømmes efter et par måneder, men status 6-8 uger efter afsluttet strålebehandling kan ikke prædikter</w:t>
      </w:r>
      <w:r>
        <w:rPr>
          <w:szCs w:val="24"/>
        </w:rPr>
        <w:t>e senere risiko for recidiv</w:t>
      </w:r>
      <w:r w:rsidR="007156A1">
        <w:rPr>
          <w:szCs w:val="24"/>
        </w:rPr>
        <w:t xml:space="preserve"> </w:t>
      </w:r>
      <w:r w:rsidR="003036D1">
        <w:rPr>
          <w:szCs w:val="24"/>
        </w:rPr>
        <w:fldChar w:fldCharType="begin">
          <w:fldData xml:space="preserve">PEVuZE5vdGU+PENpdGU+PEF1dGhvcj5Hb2g8L0F1dGhvcj48WWVhcj4yMDEwPC9ZZWFyPjxSZWNO
dW0+MjE1NTk8L1JlY051bT48RGlzcGxheVRleHQ+KDE5KTwvRGlzcGxheVRleHQ+PHJlY29yZD48
cmVjLW51bWJlcj4yMTU1OTwvcmVjLW51bWJlcj48Zm9yZWlnbi1rZXlzPjxrZXkgYXBwPSJFTiIg
ZGItaWQ9ImVwcmV4c3p0aXMwZXdjZXJmcmw1ZGR0cnJ0ZmV4ZDJ0cnR0dyIgdGltZXN0YW1wPSIx
Nzc0ODU3MzMzIiBndWlkPSJjNzk5YzQ3MC1iMjkzLTQzOWEtYWRjNC1iYWY1ZTZkMGJlNjEiPjIx
NTU5PC9rZXk+PC9mb3JlaWduLWtleXM+PHJlZi10eXBlIG5hbWU9IkpvdXJuYWwgQXJ0aWNsZSI+
MTc8L3JlZi10eXBlPjxjb250cmlidXRvcnM+PGF1dGhvcnM+PGF1dGhvcj5Hb2gsIFYuPC9hdXRo
b3I+PGF1dGhvcj5Hb2xsdWIsIEYuIEsuPC9hdXRob3I+PGF1dGhvcj5MaWF3LCBKLjwvYXV0aG9y
PjxhdXRob3I+V2VsbHN0ZWQsIEQuPC9hdXRob3I+PGF1dGhvcj5Qcnp5Ynl0bmlhaywgSS48L2F1
dGhvcj48YXV0aG9yPlBhZGhhbmksIEEuIFIuPC9hdXRob3I+PGF1dGhvcj5HbHlubmUtSm9uZXMs
IFIuPC9hdXRob3I+PC9hdXRob3JzPjwvY29udHJpYnV0b3JzPjxhdXRoLWFkZHJlc3M+UGF1bCBT
dHJpY2tsYW5kIFNjYW5uZXIgQ2VudHJlLCBNb3VudCBWZXJub24gSG9zcGl0YWwsIE5vcnRod29v
ZCwgTWlkZGxlc2V4LCBVbml0ZWQgS2luZ2RvbS4gdmlja3kuZ29oQHN0cmlja2xhbmRzY2FubmVy
Lm9yZy51azwvYXV0aC1hZGRyZXNzPjx0aXRsZXM+PHRpdGxlPk1hZ25ldGljIHJlc29uYW5jZSBp
bWFnaW5nIGFzc2Vzc21lbnQgb2Ygc3F1YW1vdXMgY2VsbCBjYXJjaW5vbWEgb2YgdGhlIGFuYWwg
Y2FuYWwgYmVmb3JlIGFuZCBhZnRlciBjaGVtb3JhZGlhdGlvbjogY2FuIE1SSSBwcmVkaWN0IGZv
ciBldmVudHVhbCBjbGluaWNhbCBvdXRjb21lPzwvdGl0bGU+PHNlY29uZGFyeS10aXRsZT5JbnQg
SiBSYWRpYXQgT25jb2wgQmlvbCBQaHlzPC9zZWNvbmRhcnktdGl0bGU+PC90aXRsZXM+PHBlcmlv
ZGljYWw+PGZ1bGwtdGl0bGU+SW50IEogUmFkaWF0IE9uY29sIEJpb2wgUGh5czwvZnVsbC10aXRs
ZT48L3BlcmlvZGljYWw+PHBhZ2VzPjcxNS0yMTwvcGFnZXM+PHZvbHVtZT43ODwvdm9sdW1lPjxu
dW1iZXI+MzwvbnVtYmVyPjxlZGl0aW9uPjIwMTAvMDIvMjM8L2VkaXRpb24+PGtleXdvcmRzPjxr
ZXl3b3JkPkFuYWwgQ2FuYWwvcGF0aG9sb2d5PC9rZXl3b3JkPjxrZXl3b3JkPkFuYWx5c2lzIG9m
IFZhcmlhbmNlPC9rZXl3b3JkPjxrZXl3b3JkPkFudXMgTmVvcGxhc21zL2RydWcgdGhlcmFweS8q
cGF0aG9sb2d5L3JhZGlvdGhlcmFweTwva2V5d29yZD48a2V5d29yZD5DYXJjaW5vbWEsIFNxdWFt
b3VzIENlbGwvZHJ1ZyB0aGVyYXB5LypwYXRob2xvZ3kvcmFkaW90aGVyYXB5L3NlY29uZGFyeTwv
a2V5d29yZD48a2V5d29yZD5GZW1hbGU8L2tleXdvcmQ+PGtleXdvcmQ+SHVtYW5zPC9rZXl3b3Jk
PjxrZXl3b3JkPipNYWduZXRpYyBSZXNvbmFuY2UgSW1hZ2luZzwva2V5d29yZD48a2V5d29yZD5N
YWxlPC9rZXl3b3JkPjxrZXl3b3JkPk1pZGRsZSBBZ2VkPC9rZXl3b3JkPjxrZXl3b3JkPk5lb3Bs
YXNtIFJlY3VycmVuY2UsIExvY2FsL3BhdGhvbG9neTwva2V5d29yZD48a2V5d29yZD5OZW9wbGFz
bSBTdGFnaW5nPC9rZXl3b3JkPjxrZXl3b3JkPlJldHJvc3BlY3RpdmUgU3R1ZGllczwva2V5d29y
ZD48a2V5d29yZD5UcmVhdG1lbnQgT3V0Y29tZTwva2V5d29yZD48a2V5d29yZD5UdW1vciBCdXJk
ZW48L2tleXdvcmQ+PC9rZXl3b3Jkcz48ZGF0ZXM+PHllYXI+MjAxMDwveWVhcj48cHViLWRhdGVz
PjxkYXRlPk5vdiAxPC9kYXRlPjwvcHViLWRhdGVzPjwvZGF0ZXM+PGlzYm4+MTg3OS0zNTVYIChF
bGVjdHJvbmljKSYjeEQ7MDM2MC0zMDE2IChMaW5raW5nKTwvaXNibj48YWNjZXNzaW9uLW51bT4y
MDE3MTgxMjwvYWNjZXNzaW9uLW51bT48dXJscz48cmVsYXRlZC11cmxzPjx1cmw+aHR0cHM6Ly93
d3cubmNiaS5ubG0ubmloLmdvdi9wdWJtZWQvMjAxNzE4MTI8L3VybD48L3JlbGF0ZWQtdXJscz48
L3VybHM+PGVsZWN0cm9uaWMtcmVzb3VyY2UtbnVtPjEwLjEwMTYvai5panJvYnAuMjAwOS4wOC4w
NTU8L2VsZWN0cm9uaWMtcmVzb3VyY2UtbnVtPjwvcmVjb3JkPjwvQ2l0ZT48L0VuZE5vdGU+AG==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(19)</w:t>
      </w:r>
      <w:r w:rsidR="003036D1">
        <w:rPr>
          <w:szCs w:val="24"/>
        </w:rPr>
        <w:fldChar w:fldCharType="end"/>
      </w:r>
      <w:r w:rsidR="007156A1">
        <w:rPr>
          <w:szCs w:val="24"/>
        </w:rPr>
        <w:t xml:space="preserve"> [</w:t>
      </w:r>
      <w:r w:rsidR="000D628C">
        <w:rPr>
          <w:szCs w:val="24"/>
        </w:rPr>
        <w:t>2b</w:t>
      </w:r>
      <w:r w:rsidR="007156A1">
        <w:rPr>
          <w:szCs w:val="24"/>
        </w:rPr>
        <w:t>]</w:t>
      </w:r>
      <w:r w:rsidRPr="009207EB">
        <w:rPr>
          <w:szCs w:val="24"/>
        </w:rPr>
        <w:t>. De fleste tumorer er helt re</w:t>
      </w:r>
      <w:r>
        <w:rPr>
          <w:szCs w:val="24"/>
        </w:rPr>
        <w:t>gredieret efter et halvt år</w:t>
      </w:r>
      <w:r w:rsidR="000D628C">
        <w:rPr>
          <w:szCs w:val="24"/>
        </w:rPr>
        <w:t xml:space="preserve"> </w:t>
      </w:r>
      <w:r w:rsidR="003036D1">
        <w:rPr>
          <w:szCs w:val="24"/>
        </w:rPr>
        <w:fldChar w:fldCharType="begin">
          <w:fldData xml:space="preserve">PEVuZE5vdGU+PENpdGU+PEF1dGhvcj5DaW9tYm9yPC9BdXRob3I+PFllYXI+MjAxNzwvWWVhcj48
UmVjTnVtPjIxNTYwPC9SZWNOdW0+PERpc3BsYXlUZXh0PigyMCk8L0Rpc3BsYXlUZXh0PjxyZWNv
cmQ+PHJlYy1udW1iZXI+MjE1NjA8L3JlYy1udW1iZXI+PGZvcmVpZ24ta2V5cz48a2V5IGFwcD0i
RU4iIGRiLWlkPSJlcHJleHN6dGlzMGV3Y2VyZnJsNWRkdHJydGZleGQydHJ0dHciIHRpbWVzdGFt
cD0iMTc3NDg1NzMzMyIgZ3VpZD0iNzE4OWFjODgtMWMyNi00OWI4LThhZmMtNDE4NzcxZjllZGZk
Ij4yMTU2MDwva2V5PjwvZm9yZWlnbi1rZXlzPjxyZWYtdHlwZSBuYW1lPSJKb3VybmFsIEFydGlj
bGUiPjE3PC9yZWYtdHlwZT48Y29udHJpYnV0b3JzPjxhdXRob3JzPjxhdXRob3I+Q2lvbWJvciwg
Sy4gSy48L2F1dGhvcj48YXV0aG9yPkVybnN0LCBSLiBELjwvYXV0aG9yPjxhdXRob3I+QnJvd24s
IEcuPC9hdXRob3I+PC9hdXRob3JzPjwvY29udHJpYnV0b3JzPjxhdXRoLWFkZHJlc3M+RGl2aXNp
b24gb2YgTWVkaWNhbCBPbmNvbG9neSwgRGVwYXJ0bWVudCBvZiBJbnRlcm5hbCBNZWRpY2luZSwg
VGhlIE9oaW8gU3RhdGUgVW5pdmVyc2l0eSwgQTQ0NUEgU3RhcmxpbmcgTG92aW5nIEhhbGwsIDMy
MCBXZXN0IDEwdGggQXZlbnVlLCBDb2x1bWJ1cywgT0ggNDMyMTAsIFVTQS4gRWxlY3Ryb25pYyBh
ZGRyZXNzOiBLcmlzdGVuLmNpb21ib3JAb3N1bWMuZWR1LiYjeEQ7RGl2aXNpb24gb2YgRGlhZ25v
c3RpYyBJbWFnaW5nLCBEZXBhcnRtZW50IG9mIERpYWdub3N0aWMgUmFkaW9sb2d5LCBUaGUgVW5p
dmVyc2l0eSBvZiBUZXhhcyBNRCBBbmRlcnNvbiBDYW5jZXIgQ2VudGVyLCBVbml0IDE0NzMsIFBP
IEJveCAzMDE0MDIsIEhvdXN0b24sIFRYIDc3MjMwLTE0MDIsIFVTQS4mI3hEO0RlcGFydG1lbnQg
b2YgUmFkaW9sb2d5LCBUaGUgUm95YWwgTWFyc2RlbiBOSFMgRm91bmRhdGlvbiBUcnVzdCBhbmQg
SW1wZXJpYWwgQ29sbGVnZSBMb25kb24sIERvd25zIFJvYWQsIFN1dHRvbiwgU3VycmV5IFNNMiA1
UFQsIFVLLjwvYXV0aC1hZGRyZXNzPjx0aXRsZXM+PHRpdGxlPkRpYWdub3NpcyBhbmQgRGlhZ25v
c3RpYyBJbWFnaW5nIG9mIEFuYWwgQ2FuYWwgQ2FuY2VyPC90aXRsZT48c2Vjb25kYXJ5LXRpdGxl
PlN1cmcgT25jb2wgQ2xpbiBOIEFtPC9zZWNvbmRhcnktdGl0bGU+PC90aXRsZXM+PHBlcmlvZGlj
YWw+PGZ1bGwtdGl0bGU+U3VyZyBPbmNvbCBDbGluIE4gQW08L2Z1bGwtdGl0bGU+PC9wZXJpb2Rp
Y2FsPjxwYWdlcz40NS01NTwvcGFnZXM+PHZvbHVtZT4yNjwvdm9sdW1lPjxudW1iZXI+MTwvbnVt
YmVyPjxlZGl0aW9uPjIwMTYvMTEvMjg8L2VkaXRpb24+PGtleXdvcmRzPjxrZXl3b3JkPkFuYWwg
Q2FuYWwvKmRpYWdub3N0aWMgaW1hZ2luZy9wYXRob2xvZ3k8L2tleXdvcmQ+PGtleXdvcmQ+QW51
cyBOZW9wbGFzbXMvKmRpYWdub3N0aWMgaW1hZ2luZy9wYXRob2xvZ3k8L2tleXdvcmQ+PGtleXdv
cmQ+Q2FyY2lub21hLCBTcXVhbW91cyBDZWxsPC9rZXl3b3JkPjxrZXl3b3JkPkRpYWdub3N0aWMg
SW1hZ2luZzwva2V5d29yZD48a2V5d29yZD5FbmRvc29ub2dyYXBoeS8qaW5zdHJ1bWVudGF0aW9u
PC9rZXl3b3JkPjxrZXl3b3JkPkh1bWFuczwva2V5d29yZD48a2V5d29yZD5OZW9wbGFzbSBTdGFn
aW5nPC9rZXl3b3JkPjxrZXl3b3JkPlJlcHJvZHVjaWJpbGl0eSBvZiBSZXN1bHRzPC9rZXl3b3Jk
PjxrZXl3b3JkPlNlbnNpdGl2aXR5IGFuZCBTcGVjaWZpY2l0eTwva2V5d29yZD48a2V5d29yZD4q
MThGLWZsdW9yb2Rlb3h5Z2x1Y29zZSBwb3NpdHJvbiBlbWlzc2lvbiB0b21vZ3JhcGh5PC9rZXl3
b3JkPjxrZXl3b3JkPipBbmFsIGNhbmFsIGNhbmNlcjwva2V5d29yZD48a2V5d29yZD4qQW5vc2Nv
cHk8L2tleXdvcmQ+PGtleXdvcmQ+KkVuZG9hbmFsIHVsdHJhc291bmQ8L2tleXdvcmQ+PGtleXdv
cmQ+Kk1hZ25ldGljIHJlc29uYW5jZSBpbWFnaW5nPC9rZXl3b3JkPjwva2V5d29yZHM+PGRhdGVz
Pjx5ZWFyPjIwMTc8L3llYXI+PHB1Yi1kYXRlcz48ZGF0ZT5KYW48L2RhdGU+PC9wdWItZGF0ZXM+
PC9kYXRlcz48aXNibj4xNTU4LTUwNDIgKEVsZWN0cm9uaWMpJiN4RDsxMDU1LTMyMDcgKExpbmtp
bmcpPC9pc2JuPjxhY2Nlc3Npb24tbnVtPjI3ODg5MDM2PC9hY2Nlc3Npb24tbnVtPjx1cmxzPjxy
ZWxhdGVkLXVybHM+PHVybD5odHRwczovL3d3dy5uY2JpLm5sbS5uaWguZ292L3B1Ym1lZC8yNzg4
OTAzNjwvdXJsPjwvcmVsYXRlZC11cmxzPjwvdXJscz48ZWxlY3Ryb25pYy1yZXNvdXJjZS1udW0+
MTAuMTAxNi9qLnNvYy4yMDE2LjA3LjAwMjwvZWxlY3Ryb25pYy1yZXNvdXJjZS1udW0+PC9yZWNv
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(20)</w:t>
      </w:r>
      <w:r w:rsidR="003036D1">
        <w:rPr>
          <w:szCs w:val="24"/>
        </w:rPr>
        <w:fldChar w:fldCharType="end"/>
      </w:r>
      <w:r w:rsidR="000D628C">
        <w:rPr>
          <w:szCs w:val="24"/>
        </w:rPr>
        <w:t xml:space="preserve"> </w:t>
      </w:r>
      <w:r w:rsidR="00176539">
        <w:rPr>
          <w:szCs w:val="24"/>
        </w:rPr>
        <w:t>[</w:t>
      </w:r>
      <w:r w:rsidR="00497A47">
        <w:rPr>
          <w:szCs w:val="24"/>
        </w:rPr>
        <w:t>4</w:t>
      </w:r>
      <w:r w:rsidR="00176539">
        <w:rPr>
          <w:szCs w:val="24"/>
        </w:rPr>
        <w:t xml:space="preserve">]. </w:t>
      </w:r>
      <w:r w:rsidRPr="009207EB">
        <w:rPr>
          <w:szCs w:val="24"/>
        </w:rPr>
        <w:t>MR-scanning kan også benyttes i forbindelse med opfølgning, hvis der klinisk er mistanke om recidiv. MR-scanning anvendes desuden til planlægnin</w:t>
      </w:r>
      <w:r>
        <w:rPr>
          <w:szCs w:val="24"/>
        </w:rPr>
        <w:t>g ved operation for recidiv</w:t>
      </w:r>
      <w:r w:rsidR="00497A47">
        <w:rPr>
          <w:szCs w:val="24"/>
        </w:rPr>
        <w:t xml:space="preserve"> </w:t>
      </w:r>
      <w:r w:rsidR="003036D1">
        <w:rPr>
          <w:szCs w:val="24"/>
        </w:rPr>
        <w:fldChar w:fldCharType="begin">
          <w:fldData xml:space="preserve">PEVuZE5vdGU+PENpdGU+PEF1dGhvcj5Sb2FjaDwvQXV0aG9yPjxZZWFyPjIwMDU8L1llYXI+PFJl
Y051bT4yMTU1ODwvUmVjTnVtPjxEaXNwbGF5VGV4dD4oMTgpPC9EaXNwbGF5VGV4dD48cmVjb3Jk
PjxyZWMtbnVtYmVyPjIxNTU4PC9yZWMtbnVtYmVyPjxmb3JlaWduLWtleXM+PGtleSBhcHA9IkVO
IiBkYi1pZD0iZXByZXhzenRpczBld2NlcmZybDVkZHRycnRmZXhkMnRydHR3IiB0aW1lc3RhbXA9
IjE3NzQ4NTczMzIiIGd1aWQ9IjNhNTNmMjU5LTNkNDItNGI5ZC04MzA5LTBkNGFmY2QzNGE0OCI+
MjE1NTg8L2tleT48L2ZvcmVpZ24ta2V5cz48cmVmLXR5cGUgbmFtZT0iSm91cm5hbCBBcnRpY2xl
Ij4xNzwvcmVmLXR5cGU+PGNvbnRyaWJ1dG9ycz48YXV0aG9ycz48YXV0aG9yPlJvYWNoLCBTLiBD
LjwvYXV0aG9yPjxhdXRob3I+SHVsc2UsIFAuIEEuPC9hdXRob3I+PGF1dGhvcj5Nb3VsZGluZywg
Ri4gSi48L2F1dGhvcj48YXV0aG9yPldpbHNvbiwgUi48L2F1dGhvcj48YXV0aG9yPkNhcnJpbmd0
b24sIEIuIE0uPC9hdXRob3I+PC9hdXRob3JzPjwvY29udHJpYnV0b3JzPjxhdXRoLWFkZHJlc3M+
RGVwYXJ0bWVudCBvZiBEaWFnbm9zdGljIFJhZGlvbG9neSwgQ2hyaXN0aWUgSG9zcGl0YWwsIE1h
bmNoZXN0ZXIsIFVLLjwvYXV0aC1hZGRyZXNzPjx0aXRsZXM+PHRpdGxlPk1hZ25ldGljIHJlc29u
YW5jZSBpbWFnaW5nIG9mIGFuYWwgY2FuY2VyPC90aXRsZT48c2Vjb25kYXJ5LXRpdGxlPkNsaW4g
UmFkaW9sPC9zZWNvbmRhcnktdGl0bGU+PC90aXRsZXM+PHBlcmlvZGljYWw+PGZ1bGwtdGl0bGU+
Q2xpbiBSYWRpb2w8L2Z1bGwtdGl0bGU+PC9wZXJpb2RpY2FsPjxwYWdlcz4xMTExLTk8L3BhZ2Vz
Pjx2b2x1bWU+NjA8L3ZvbHVtZT48bnVtYmVyPjEwPC9udW1iZXI+PGVkaXRpb24+MjAwNS8wOS8y
NDwvZWRpdGlvbj48a2V5d29yZHM+PGtleXdvcmQ+QWR1bHQ8L2tleXdvcmQ+PGtleXdvcmQ+QWdl
ZDwva2V5d29yZD48a2V5d29yZD5BZ2VkLCA4MCBhbmQgb3Zlcjwva2V5d29yZD48a2V5d29yZD5B
bnVzIE5lb3BsYXNtcy8qcGF0aG9sb2d5L3RoZXJhcHk8L2tleXdvcmQ+PGtleXdvcmQ+Q2FyY2lu
b21hLCBTcXVhbW91cyBDZWxsLypwYXRob2xvZ3kvdGhlcmFweTwva2V5d29yZD48a2V5d29yZD5G
ZW1hbGU8L2tleXdvcmQ+PGtleXdvcmQ+SHVtYW5zPC9rZXl3b3JkPjxrZXl3b3JkPkx5bXBoYXRp
YyBNZXRhc3Rhc2lzLypwYXRob2xvZ3k8L2tleXdvcmQ+PGtleXdvcmQ+TWFnbmV0aWMgUmVzb25h
bmNlIEltYWdpbmcvKm1ldGhvZHM8L2tleXdvcmQ+PGtleXdvcmQ+TWFsZTwva2V5d29yZD48a2V5
d29yZD5NaWRkbGUgQWdlZDwva2V5d29yZD48a2V5d29yZD5OZW9wbGFzbSBSZWN1cnJlbmNlLCBM
b2NhbC8qcGF0aG9sb2d5L3RoZXJhcHk8L2tleXdvcmQ+PGtleXdvcmQ+TmVvcGxhc20gU3RhZ2lu
Zy9tZXRob2RzPC9rZXl3b3JkPjxrZXl3b3JkPlJldHJvc3BlY3RpdmUgU3R1ZGllczwva2V5d29y
ZD48L2tleXdvcmRzPjxkYXRlcz48eWVhcj4yMDA1PC95ZWFyPjxwdWItZGF0ZXM+PGRhdGU+T2N0
PC9kYXRlPjwvcHViLWRhdGVzPjwvZGF0ZXM+PGlzYm4+MDAwOS05MjYwIChQcmludCkmI3hEOzAw
MDktOTI2MCAoTGlua2luZyk8L2lzYm4+PGFjY2Vzc2lvbi1udW0+MTYxNzkxNzI8L2FjY2Vzc2lv
bi1udW0+PHVybHM+PHJlbGF0ZWQtdXJscz48dXJsPmh0dHBzOi8vd3d3Lm5jYmkubmxtLm5paC5n
b3YvcHVibWVkLzE2MTc5MTcyPC91cmw+PC9yZWxhdGVkLXVybHM+PC91cmxzPjxlbGVjdHJvbmlj
LXJlc291cmNlLW51bT4xMC4xMDE2L2ouY3JhZC4yMDA1LjA1LjAwODwvZWxlY3Ryb25pYy1yZXNv
dXJjZS1udW0+PC9yZWNvcmQ+PC9DaXRlPjwvRW5kTm90ZT4A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(18)</w:t>
      </w:r>
      <w:r w:rsidR="003036D1">
        <w:rPr>
          <w:szCs w:val="24"/>
        </w:rPr>
        <w:fldChar w:fldCharType="end"/>
      </w:r>
      <w:r w:rsidR="00497A47">
        <w:rPr>
          <w:szCs w:val="24"/>
        </w:rPr>
        <w:t xml:space="preserve"> [</w:t>
      </w:r>
      <w:r w:rsidR="00531A4A">
        <w:rPr>
          <w:szCs w:val="24"/>
        </w:rPr>
        <w:t>4</w:t>
      </w:r>
      <w:r w:rsidR="00497A47">
        <w:rPr>
          <w:szCs w:val="24"/>
        </w:rPr>
        <w:t>]</w:t>
      </w:r>
      <w:r w:rsidRPr="009207EB">
        <w:rPr>
          <w:szCs w:val="24"/>
        </w:rPr>
        <w:t>. MR-scanning er bedre end ultralyd i forbindelse med res</w:t>
      </w:r>
      <w:r>
        <w:rPr>
          <w:szCs w:val="24"/>
        </w:rPr>
        <w:t xml:space="preserve">ponsevaluering og </w:t>
      </w:r>
      <w:proofErr w:type="spellStart"/>
      <w:r>
        <w:rPr>
          <w:szCs w:val="24"/>
        </w:rPr>
        <w:t>follow-up</w:t>
      </w:r>
      <w:proofErr w:type="spellEnd"/>
      <w:r w:rsidR="00531A4A">
        <w:rPr>
          <w:szCs w:val="24"/>
        </w:rPr>
        <w:t xml:space="preserve"> </w:t>
      </w:r>
      <w:r w:rsidR="003036D1">
        <w:rPr>
          <w:szCs w:val="24"/>
        </w:rPr>
        <w:fldChar w:fldCharType="begin">
          <w:fldData xml:space="preserve">PEVuZE5vdGU+PENpdGU+PEF1dGhvcj5SZWdpbmVsbGk8L0F1dGhvcj48WWVhcj4yMDE3PC9ZZWFy
PjxSZWNOdW0+MTUzNzE8L1JlY051bT48RGlzcGxheVRleHQ+KDIxKTwvRGlzcGxheVRleHQ+PHJl
Y29yZD48cmVjLW51bWJlcj4xNTM3MTwvcmVjLW51bWJlcj48Zm9yZWlnbi1rZXlzPjxrZXkgYXBw
PSJFTiIgZGItaWQ9ImVwcmV4c3p0aXMwZXdjZXJmcmw1ZGR0cnJ0ZmV4ZDJ0cnR0dyIgdGltZXN0
YW1wPSIxNzQ3MTIwODgwIiBndWlkPSIyZmI4NTM0OS1kNDAxLTQyNzktODc1YS03YWFhZjhjNjhl
OTQiPjE1MzcxPC9rZXk+PC9mb3JlaWduLWtleXM+PHJlZi10eXBlIG5hbWU9IkpvdXJuYWwgQXJ0
aWNsZSI+MTc8L3JlZi10eXBlPjxjb250cmlidXRvcnM+PGF1dGhvcnM+PGF1dGhvcj5SZWdpbmVs
bGksIEEuPC9hdXRob3I+PGF1dGhvcj5HcmFuYXRhLCBWLjwvYXV0aG9yPjxhdXRob3I+RnVzY28s
IFIuPC9hdXRob3I+PGF1dGhvcj5HcmFuYXRhLCBGLjwvYXV0aG9yPjxhdXRob3I+UmVnYSwgRC48
L2F1dGhvcj48YXV0aG9yPlJvYmVydG8sIEwuPC9hdXRob3I+PGF1dGhvcj5QZWxsaW5vLCBHLjwv
YXV0aG9yPjxhdXRob3I+Um90b25kbywgQS48L2F1dGhvcj48YXV0aG9yPlNlbHZhZ2dpLCBGLjwv
YXV0aG9yPjxhdXRob3I+SXp6bywgRi48L2F1dGhvcj48YXV0aG9yPlBldHJpbGxvLCBBLjwvYXV0
aG9yPjxhdXRob3I+R3Jhc3NpLCBSLjwvYXV0aG9yPjwvYXV0aG9ycz48L2NvbnRyaWJ1dG9ycz48
YXV0aC1hZGRyZXNzPkRlcGFydG1lbnQgb2YgSW50ZXJuYWwgYW5kIEV4cGVyaW1lbnRhbCBNZWRp
Y2luZSwgTWFncmFzc2ktTGFuemFyYSwgSW5zdGl0dXRlIG9mIFJhZGlvbG9neSwgU2Vjb25kIFVu
aXZlcnNpdHkgb2YgTmFwbGVzLCBOYXBsZXMsIEl0YWx5LiYjeEQ7RGVwYXJ0bWVudCBvZiBEaWFn
bm9zdGljIEltYWdpbmcsIFJhZGlhbnQgYW5kIE1ldGFib2xpYyBUaGVyYXB5LCAmcXVvdDtJc3Rp
dHV0byBOYXppb25hbGUgVHVtb3JpIEZvbmRhemlvbmUgR2lvdmFubmkgUGFzY2FsZSAtIElSQ0NT
JnF1b3Q7LCBOYXBsZXMsIEl0YWx5LiYjeEQ7RGVwYXJ0ZW1lbnQgb2YgQ2l2aWwgYW5kIE1lY2hh
bmljYWwgRW5naW5lZXJpbmcsIFVuaXZlcnNpdHkgb2YgQ2Fzc2lubyBhbmQgU291dGhlcm4gTGF6
aW8sIENhc3Npbm8sIEl0YWx5LiYjeEQ7RGVwYXJ0bWVudCBvZiBDb2xvcmVjdGFsIFN1cmdpY2Fs
IE9uY29sb2d5LCAmcXVvdDtJc3RpdHV0byBOYXppb25hbGUgVHVtb3JpIEZvbmRhemlvbmUgR2lv
dmFubmkgUGFzY2FsZSAtIElSQ0NTJnF1b3Q7LCBOYXBsZXMsIEl0YWx5LiYjeEQ7RGVwYXJ0bWVu
dCBvZiBNZWRpY2FsLCBTdXJnaWNhbCwgTmV1cm9sb2dpY2FsLCBNZXRhYm9saWMgYW5kIEFnZWlu
ZyBTY2llbmNlcywgU2Vjb25kIFVuaXZlcnNpdHkgb2YgTmFwbGVzLCBOYXBsZXMsIEl0YWx5LiYj
eEQ7RGVwYXJ0bWVudCBvZiBTdXJnaWNhbCBPbmNvbG9neSwgJnF1b3Q7SXN0aXR1dG8gTmF6aW9u
YWxlIFR1bW9yaSBGb25kYXppb25lIEdpb3Zhbm5pIFBhc2NhbGUgLSBJUkNDUyZxdW90OywgTmFw
bGVzLCBJdGFseS48L2F1dGgtYWRkcmVzcz48dGl0bGVzPjx0aXRsZT5EaWFnbm9zdGljIHBlcmZv
cm1hbmNlIG9mIG1hZ25ldGljIHJlc29uYW5jZSBpbWFnaW5nIGFuZCAzRCBlbmRvYW5hbCB1bHRy
YXNvdW5kIGluIGRldGVjdGlvbiwgc3RhZ2luZyBhbmQgYXNzZXNzbWVudCBwb3N0IHRyZWF0bWVu
dCwgaW4gYW5hbCBjYW5jZXI8L3RpdGxlPjxzZWNvbmRhcnktdGl0bGU+T25jb3RhcmdldDwvc2Vj
b25kYXJ5LXRpdGxlPjwvdGl0bGVzPjxwZXJpb2RpY2FsPjxmdWxsLXRpdGxlPk9uY290YXJnZXQ8
L2Z1bGwtdGl0bGU+PC9wZXJpb2RpY2FsPjxwYWdlcz4yMjk4MC0yMjk5MDwvcGFnZXM+PHZvbHVt
ZT44PC92b2x1bWU+PG51bWJlcj4xNDwvbnVtYmVyPjxlZGl0aW9uPjIwMTcvMDIvMDY8L2VkaXRp
b24+PGtleXdvcmRzPjxrZXl3b3JkPkFkdWx0PC9rZXl3b3JkPjxrZXl3b3JkPkFnZWQ8L2tleXdv
cmQ+PGtleXdvcmQ+QW51cyBOZW9wbGFzbXMvKmRpYWdub3N0aWMgaW1hZ2luZy9wYXRob2xvZ3kv
KnRoZXJhcHk8L2tleXdvcmQ+PGtleXdvcmQ+SHVtYW5zPC9rZXl3b3JkPjxrZXl3b3JkPk1hZ25l
dGljIFJlc29uYW5jZSBJbWFnaW5nL21ldGhvZHM8L2tleXdvcmQ+PGtleXdvcmQ+TWFsZTwva2V5
d29yZD48a2V5d29yZD5NaWRkbGUgQWdlZDwva2V5d29yZD48a2V5d29yZD5OZW9wbGFzbSBTdGFn
aW5nPC9rZXl3b3JkPjxrZXl3b3JkPlVsdHJhc29ub2dyYXBoeS9tZXRob2RzPC9rZXl3b3JkPjxr
ZXl3b3JkPjNEIGVuZG8gYW5hbCB1bHRyYXNvdW5kPC9rZXl3b3JkPjxrZXl3b3JkPmFuYWwgY2Fu
Y2VyPC9rZXl3b3JkPjxrZXl3b3JkPmRpYWdub3N0aWMgcGVyZm9ybWFuY2U8L2tleXdvcmQ+PGtl
eXdvcmQ+bWFnbmV0aWMgcmVzb25hbmNlIGltYWdpbmc8L2tleXdvcmQ+PGtleXdvcmQ+cG9zdC10
cmVhdG1lbnQgaW1hZ2luZyBhc3Nlc3NtZW50PC9rZXl3b3JkPjwva2V5d29yZHM+PGRhdGVzPjx5
ZWFyPjIwMTc8L3llYXI+PHB1Yi1kYXRlcz48ZGF0ZT5BcHIgNDwvZGF0ZT48L3B1Yi1kYXRlcz48
L2RhdGVzPjxpc2JuPjE5NDktMjU1MyAoRWxlY3Ryb25pYykmI3hEOzE5NDktMjU1MyAoTGlua2lu
Zyk8L2lzYm4+PGFjY2Vzc2lvbi1udW0+MjgxNTI1MTg8L2FjY2Vzc2lvbi1udW0+PHVybHM+PHJl
bGF0ZWQtdXJscz48dXJsPmh0dHBzOi8vd3d3Lm5jYmkubmxtLm5paC5nb3YvcHVibWVkLzI4MTUy
NTE4PC91cmw+PC9yZWxhdGVkLXVybHM+PC91cmxzPjxjdXN0b20yPlBNQzU0MTAyNzk8L2N1c3Rv
bTI+PGVsZWN0cm9uaWMtcmVzb3VyY2UtbnVtPjEwLjE4NjMyL29uY290YXJnZXQuMTQ5NDY8L2Vs
ZWN0cm9uaWMtcmVzb3VyY2UtbnVtPjwvcmVjb3JkPjwvQ2l0ZT48L0VuZE5vdGU+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(21)</w:t>
      </w:r>
      <w:r w:rsidR="003036D1">
        <w:rPr>
          <w:szCs w:val="24"/>
        </w:rPr>
        <w:fldChar w:fldCharType="end"/>
      </w:r>
      <w:r w:rsidR="00531A4A">
        <w:rPr>
          <w:szCs w:val="24"/>
        </w:rPr>
        <w:t xml:space="preserve"> [</w:t>
      </w:r>
      <w:r w:rsidR="0070777C">
        <w:rPr>
          <w:szCs w:val="24"/>
        </w:rPr>
        <w:t>2b</w:t>
      </w:r>
      <w:r w:rsidR="00531A4A">
        <w:rPr>
          <w:szCs w:val="24"/>
        </w:rPr>
        <w:t>]</w:t>
      </w:r>
      <w:r w:rsidRPr="009207EB">
        <w:rPr>
          <w:szCs w:val="24"/>
        </w:rPr>
        <w:t xml:space="preserve">. </w:t>
      </w:r>
      <w:proofErr w:type="spellStart"/>
      <w:r>
        <w:rPr>
          <w:szCs w:val="24"/>
        </w:rPr>
        <w:t>Kochhar</w:t>
      </w:r>
      <w:proofErr w:type="spellEnd"/>
      <w:r>
        <w:rPr>
          <w:szCs w:val="24"/>
        </w:rPr>
        <w:t xml:space="preserve"> et al </w:t>
      </w:r>
      <w:proofErr w:type="spellStart"/>
      <w:r>
        <w:rPr>
          <w:szCs w:val="24"/>
        </w:rPr>
        <w:t>publiserede</w:t>
      </w:r>
      <w:proofErr w:type="spellEnd"/>
      <w:r>
        <w:rPr>
          <w:szCs w:val="24"/>
        </w:rPr>
        <w:t xml:space="preserve"> i 2017 et studie hvor de foreslog et </w:t>
      </w:r>
      <w:r w:rsidRPr="009207EB">
        <w:rPr>
          <w:szCs w:val="24"/>
        </w:rPr>
        <w:t xml:space="preserve">MR tumorregressionsgrad (TRG) system </w:t>
      </w:r>
      <w:r>
        <w:rPr>
          <w:szCs w:val="24"/>
        </w:rPr>
        <w:t>inddelt i 5 grader</w:t>
      </w:r>
      <w:r w:rsidR="0070777C">
        <w:rPr>
          <w:szCs w:val="24"/>
        </w:rPr>
        <w:t xml:space="preserve"> </w:t>
      </w:r>
      <w:r w:rsidR="003036D1">
        <w:rPr>
          <w:szCs w:val="24"/>
        </w:rPr>
        <w:fldChar w:fldCharType="begin">
          <w:fldData xml:space="preserve">PEVuZE5vdGU+PENpdGU+PEF1dGhvcj5Lb2NoaGFyPC9BdXRob3I+PFllYXI+MjAxNzwvWWVhcj48
UmVjTnVtPjIxNTYxPC9SZWNOdW0+PERpc3BsYXlUZXh0PigyMik8L0Rpc3BsYXlUZXh0PjxyZWNv
cmQ+PHJlYy1udW1iZXI+MjE1NjE8L3JlYy1udW1iZXI+PGZvcmVpZ24ta2V5cz48a2V5IGFwcD0i
RU4iIGRiLWlkPSJlcHJleHN6dGlzMGV3Y2VyZnJsNWRkdHJydGZleGQydHJ0dHciIHRpbWVzdGFt
cD0iMTc3NDg1NzMzNCIgZ3VpZD0iYzdjZDk5NjEtMjljMi00ZmYyLTg0YjMtNDU2MTM5MTdkOWZl
Ij4yMTU2MTwva2V5PjwvZm9yZWlnbi1rZXlzPjxyZWYtdHlwZSBuYW1lPSJKb3VybmFsIEFydGlj
bGUiPjE3PC9yZWYtdHlwZT48Y29udHJpYnV0b3JzPjxhdXRob3JzPjxhdXRob3I+S29jaGhhciwg
Ui48L2F1dGhvcj48YXV0aG9yPlJlbmVoYW4sIEEuIEcuPC9hdXRob3I+PGF1dGhvcj5NdWxsYW4s
IEQuPC9hdXRob3I+PGF1dGhvcj5DaGFrcmFiYXJ0eSwgQi48L2F1dGhvcj48YXV0aG9yPlNhdW5k
ZXJzLCBNLiBQLjwvYXV0aG9yPjxhdXRob3I+Q2FycmluZ3RvbiwgQi4gTS48L2F1dGhvcj48L2F1
dGhvcnM+PC9jb250cmlidXRvcnM+PGF1dGgtYWRkcmVzcz5EZXBhcnRtZW50IG9mIFJhZGlvbG9n
eSwgVGhlIENocmlzdGllIE5IUyBGb3VuZGF0aW9uIFRydXN0LCBXaWxtc2xvdyBSb2FkLCBNYW5j
aGVzdGVyLCBNMjAgNEJYLCBVSy4gcm9oaXQua29jaGhhckBjaHJpc3RpZS5uaHMudWsuJiN4RDtJ
bnN0aXR1dGUgb2YgQ2FuY2VyIFNjaWVuY2VzLCBUaGUgVW5pdmVyc2l0eSBvZiBNYW5jaGVzdGVy
LCBNYW5jaGVzdGVyIEFjYWRlbWljIEhlYWx0aCBTY2llbmNlIENlbnRyZSwgTWFuY2hlc3Rlciwg
VUsuIHJvaGl0LmtvY2hoYXJAY2hyaXN0aWUubmhzLnVrLiYjeEQ7SW5zdGl0dXRlIG9mIENhbmNl
ciBTY2llbmNlcywgVGhlIFVuaXZlcnNpdHkgb2YgTWFuY2hlc3RlciwgTWFuY2hlc3RlciBBY2Fk
ZW1pYyBIZWFsdGggU2NpZW5jZSBDZW50cmUsIE1hbmNoZXN0ZXIsIFVLLiYjeEQ7RGVwYXJ0bWVu
dCBvZiBTdXJnZXJ5LCBUaGUgQ2hyaXN0aWUgTkhTIEZvdW5kYXRpb24gVHJ1c3QsIE1hbmNoZXN0
ZXIsIFVLLiYjeEQ7RGVwYXJ0bWVudCBvZiBSYWRpb2xvZ3ksIFRoZSBDaHJpc3RpZSBOSFMgRm91
bmRhdGlvbiBUcnVzdCwgV2lsbXNsb3cgUm9hZCwgTWFuY2hlc3RlciwgTTIwIDRCWCwgVUsuJiN4
RDtEZXBhcnRtZW50IG9mIEhpc3RvcGF0aG9sb2d5LCBUaGUgQ2hyaXN0aWUgTkhTIEZvdW5kYXRp
b24gVHJ1c3QsIE1hbmNoZXN0ZXIsIFVLLiYjeEQ7RGVwYXJ0bWVudCBvZiBDbGluaWNhbCBPbmNv
bG9neSwgVGhlIENocmlzdGllIE5IUyBGb3VuZGF0aW9uIFRydXN0LCBNYW5jaGVzdGVyLCBVSy48
L2F1dGgtYWRkcmVzcz48dGl0bGVzPjx0aXRsZT5UaGUgYXNzZXNzbWVudCBvZiBsb2NhbCByZXNw
b25zZSB1c2luZyBtYWduZXRpYyByZXNvbmFuY2UgaW1hZ2luZyBhdCAzLSBhbmQgNi1tb250aCBw
b3N0IGNoZW1vcmFkaW90aGVyYXB5IGluIHBhdGllbnRzIHdpdGggYW5hbCBjYW5jZXI8L3RpdGxl
PjxzZWNvbmRhcnktdGl0bGU+RXVyIFJhZGlvbDwvc2Vjb25kYXJ5LXRpdGxlPjwvdGl0bGVzPjxw
ZXJpb2RpY2FsPjxmdWxsLXRpdGxlPkV1cm9wZWFuIHJhZGlvbG9neTwvZnVsbC10aXRsZT48YWJi
ci0xPkV1ciBSYWRpb2w8L2FiYnItMT48L3BlcmlvZGljYWw+PHBhZ2VzPjYwNy02MTc8L3BhZ2Vz
Pjx2b2x1bWU+Mjc8L3ZvbHVtZT48bnVtYmVyPjI8L251bWJlcj48ZWRpdGlvbj4yMDE2LzA0LzIw
PC9lZGl0aW9uPjxrZXl3b3Jkcz48a2V5d29yZD5BZHVsdDwva2V5d29yZD48a2V5d29yZD5BZ2Vk
PC9rZXl3b3JkPjxrZXl3b3JkPkFnZWQsIDgwIGFuZCBvdmVyPC9rZXl3b3JkPjxrZXl3b3JkPkFu
YWwgQ2FuYWwvZGlhZ25vc3RpYyBpbWFnaW5nL3BhdGhvbG9neTwva2V5d29yZD48a2V5d29yZD5B
bnVzIE5lb3BsYXNtcy8qZGlhZ25vc3RpYyBpbWFnaW5nL3BhdGhvbG9neS8qdGhlcmFweTwva2V5
d29yZD48a2V5d29yZD5DYXJjaW5vbWEsIFNxdWFtb3VzIENlbGwvKmRpYWdub3N0aWMgaW1hZ2lu
Zy9wYXRob2xvZ3kvKnRoZXJhcHk8L2tleXdvcmQ+PGtleXdvcmQ+KkNoZW1vcmFkaW90aGVyYXB5
PC9rZXl3b3JkPjxrZXl3b3JkPkRpc2Vhc2UtRnJlZSBTdXJ2aXZhbDwva2V5d29yZD48a2V5d29y
ZD5GZW1hbGU8L2tleXdvcmQ+PGtleXdvcmQ+Rm9sbG93LVVwIFN0dWRpZXM8L2tleXdvcmQ+PGtl
eXdvcmQ+SHVtYW5zPC9rZXl3b3JkPjxrZXl3b3JkPk1hZ25ldGljIFJlc29uYW5jZSBJbWFnaW5n
LyptZXRob2RzPC9rZXl3b3JkPjxrZXl3b3JkPk1hbGU8L2tleXdvcmQ+PGtleXdvcmQ+TWlkZGxl
IEFnZWQ8L2tleXdvcmQ+PGtleXdvcmQ+TmVvcGxhc20gR3JhZGluZzwva2V5d29yZD48a2V5d29y
ZD5Qcm9zcGVjdGl2ZSBTdHVkaWVzPC9rZXl3b3JkPjxrZXl3b3JkPlJldHJvc3BlY3RpdmUgU3R1
ZGllczwva2V5d29yZD48a2V5d29yZD5UcmVhdG1lbnQgT3V0Y29tZTwva2V5d29yZD48a2V5d29y
ZD5BbnVzIG5lb3BsYXNtczwva2V5d29yZD48a2V5d29yZD5DYXJjaW5vbWEsIHNxdWFtb3VzIGNl
bGw8L2tleXdvcmQ+PGtleXdvcmQ+Q2hlbW9yYWRpb3RoZXJhcHk8L2tleXdvcmQ+PGtleXdvcmQ+
TWFnbmV0aWMgcmVzb25hbmNlIGltYWdpbmc8L2tleXdvcmQ+PGtleXdvcmQ+VHVtb3VyIHJlc3Bv
bnNlPC9rZXl3b3JkPjwva2V5d29yZHM+PGRhdGVzPjx5ZWFyPjIwMTc8L3llYXI+PHB1Yi1kYXRl
cz48ZGF0ZT5GZWI8L2RhdGU+PC9wdWItZGF0ZXM+PC9kYXRlcz48aXNibj4xNDMyLTEwODQgKEVs
ZWN0cm9uaWMpJiN4RDswOTM4LTc5OTQgKExpbmtpbmcpPC9pc2JuPjxhY2Nlc3Npb24tbnVtPjI3
MDkwMTEzPC9hY2Nlc3Npb24tbnVtPjx1cmxzPjxyZWxhdGVkLXVybHM+PHVybD5odHRwczovL3d3
dy5uY2JpLm5sbS5uaWguZ292L3B1Ym1lZC8yNzA5MDExMzwvdXJsPjwvcmVsYXRlZC11cmxzPjwv
dXJscz48Y3VzdG9tMj5QTUM1MjA5NDM0PC9jdXN0b20yPjxlbGVjdHJvbmljLXJlc291cmNlLW51
bT4xMC4xMDA3L3MwMDMzMC0wMTYtNDMzNy16PC9lbGVjdHJvbmljLXJlc291cmNlLW51bT48L3Jl
Y29yZD48L0NpdGU+PC9FbmROb3RlPn==
</w:fldData>
        </w:fldChar>
      </w:r>
      <w:r w:rsidR="003036D1">
        <w:rPr>
          <w:szCs w:val="24"/>
        </w:rPr>
        <w:instrText xml:space="preserve"> ADDIN EN.JS.CITE </w:instrText>
      </w:r>
      <w:r w:rsidR="003036D1">
        <w:rPr>
          <w:szCs w:val="24"/>
        </w:rPr>
      </w:r>
      <w:r w:rsidR="003036D1">
        <w:rPr>
          <w:szCs w:val="24"/>
        </w:rPr>
        <w:fldChar w:fldCharType="separate"/>
      </w:r>
      <w:r w:rsidR="003036D1">
        <w:rPr>
          <w:noProof/>
          <w:szCs w:val="24"/>
        </w:rPr>
        <w:t>(22)</w:t>
      </w:r>
      <w:r w:rsidR="003036D1">
        <w:rPr>
          <w:szCs w:val="24"/>
        </w:rPr>
        <w:fldChar w:fldCharType="end"/>
      </w:r>
      <w:r w:rsidR="0070777C">
        <w:rPr>
          <w:szCs w:val="24"/>
        </w:rPr>
        <w:t xml:space="preserve"> [</w:t>
      </w:r>
      <w:r w:rsidR="007F7A5C">
        <w:rPr>
          <w:szCs w:val="24"/>
        </w:rPr>
        <w:t>2b</w:t>
      </w:r>
      <w:r w:rsidR="0070777C">
        <w:rPr>
          <w:szCs w:val="24"/>
        </w:rPr>
        <w:t>]</w:t>
      </w:r>
      <w:r w:rsidRPr="009207EB">
        <w:rPr>
          <w:szCs w:val="24"/>
        </w:rPr>
        <w:t>.</w:t>
      </w:r>
      <w:r>
        <w:rPr>
          <w:szCs w:val="24"/>
        </w:rPr>
        <w:t xml:space="preserve"> </w:t>
      </w:r>
      <w:r w:rsidRPr="00106B85">
        <w:rPr>
          <w:szCs w:val="24"/>
        </w:rPr>
        <w:t xml:space="preserve">Efterfølgende har </w:t>
      </w:r>
      <w:proofErr w:type="spellStart"/>
      <w:r w:rsidRPr="00106B85">
        <w:rPr>
          <w:szCs w:val="24"/>
        </w:rPr>
        <w:t>Prezzi</w:t>
      </w:r>
      <w:proofErr w:type="spellEnd"/>
      <w:r w:rsidRPr="00106B85">
        <w:rPr>
          <w:szCs w:val="24"/>
        </w:rPr>
        <w:t xml:space="preserve"> et al i 2023 foreslået at der suppleres med diffusionsvægtede sekvenser for at forbedre den T2 vægtede responsevaluering</w:t>
      </w:r>
      <w:r w:rsidR="00950A3E">
        <w:rPr>
          <w:szCs w:val="24"/>
        </w:rPr>
        <w:t xml:space="preserve"> </w:t>
      </w:r>
      <w:r w:rsidR="004104B5">
        <w:rPr>
          <w:szCs w:val="24"/>
        </w:rPr>
        <w:fldChar w:fldCharType="begin">
          <w:fldData xml:space="preserve">PEVuZE5vdGU+PENpdGU+PEF1dGhvcj5QcmV6emk8L0F1dGhvcj48WWVhcj4yMDIzPC9ZZWFyPjxS
ZWNOdW0+MjE1NzM8L1JlY051bT48RGlzcGxheVRleHQ+KDIzKTwvRGlzcGxheVRleHQ+PHJlY29y
ZD48cmVjLW51bWJlcj4yMTU3MzwvcmVjLW51bWJlcj48Zm9yZWlnbi1rZXlzPjxrZXkgYXBwPSJF
TiIgZGItaWQ9ImVwcmV4c3p0aXMwZXdjZXJmcmw1ZGR0cnJ0ZmV4ZDJ0cnR0dyIgdGltZXN0YW1w
PSIxNzc0ODU3NDQxIiBndWlkPSJkODE3ZGE5NC05MDM5LTRmMmYtYjRjMC00OTkxYTg2Y2QxOTMi
PjIxNTczPC9rZXk+PC9mb3JlaWduLWtleXM+PHJlZi10eXBlIG5hbWU9IkpvdXJuYWwgQXJ0aWNs
ZSI+MTc8L3JlZi10eXBlPjxjb250cmlidXRvcnM+PGF1dGhvcnM+PGF1dGhvcj5QcmV6emksIEQu
PC9hdXRob3I+PGF1dGhvcj5NdXRodXN3YW15LCBLLjwvYXV0aG9yPjxhdXRob3I+QW1sYW5pLCBB
LjwvYXV0aG9yPjxhdXRob3I+T3djemFyY3p5aywgSy48L2F1dGhvcj48YXV0aG9yPkVsb3dhaWR5
LCBBLjwvYXV0aG9yPjxhdXRob3I+TWlzdHJ5LCBULjwvYXV0aG9yPjxhdXRob3I+QmFzc2V0dCwg
UC48L2F1dGhvcj48YXV0aG9yPkdvaCwgVi48L2F1dGhvcj48L2F1dGhvcnM+PC9jb250cmlidXRv
cnM+PGF1dGgtYWRkcmVzcz5TY2hvb2wgb2YgQmlvbWVkaWNhbCBFbmdpbmVlcmluZyBhbmQgSW1h
Z2luZyBTY2llbmNlcywgS2luZyZhcG9zO3MgQ29sbGVnZSBMb25kb24sIEtpbmcmYXBvcztzIEhl
YWx0aCBQYXJ0bmVycywgTG9uZG9uLCBVSy4gZGF2aWRlLnByZXp6aUBrY2wuYWMudWsuJiN4RDtE
ZXBhcnRtZW50IG9mIFJhZGlvbG9neSwgR3V5JmFwb3M7cyBhbmQgU3QgVGhvbWFzJmFwb3M7IE5I
UyBGb3VuZGF0aW9uIFRydXN0LCBMb25kb24sIFVLLiBkYXZpZGUucHJlenppQGtjbC5hYy51ay4m
I3hEO0RlcGFydG1lbnQgb2YgUmFkaW9sb2d5LCBHdXkmYXBvcztzIGFuZCBTdCBUaG9tYXMmYXBv
czsgTkhTIEZvdW5kYXRpb24gVHJ1c3QsIExvbmRvbiwgVUsuJiN4RDtTdGF0c2NvbnN1bHRhbmN5
IEx0ZC4sIEFtZXJzaGFtLCBVSy4mI3hEO1NjaG9vbCBvZiBCaW9tZWRpY2FsIEVuZ2luZWVyaW5n
IGFuZCBJbWFnaW5nIFNjaWVuY2VzLCBLaW5nJmFwb3M7cyBDb2xsZWdlIExvbmRvbiwgS2luZyZh
cG9zO3MgSGVhbHRoIFBhcnRuZXJzLCBMb25kb24sIFVLLjwvYXV0aC1hZGRyZXNzPjx0aXRsZXM+
PHRpdGxlPkRpZmZ1c2lvbi13ZWlnaHRlZCBpbWFnaW5nIGNvbXBsZW1lbnRzIFQyLXdlaWdodGVk
IE1SSSBmb3IgdHVtb3VyIHJlc3BvbnNlIGFzc2Vzc21lbnQgaW4gc3F1YW1vdXMgYW5hbCBjYXJj
aW5vbWE8L3RpdGxlPjxzZWNvbmRhcnktdGl0bGU+RXVyIFJhZGlvbDwvc2Vjb25kYXJ5LXRpdGxl
PjwvdGl0bGVzPjxwZXJpb2RpY2FsPjxmdWxsLXRpdGxlPkV1cm9wZWFuIHJhZGlvbG9neTwvZnVs
bC10aXRsZT48YWJici0xPkV1ciBSYWRpb2w8L2FiYnItMT48L3BlcmlvZGljYWw+PHBhZ2VzPjc1
NzUtNzU4NDwvcGFnZXM+PHZvbHVtZT4zMzwvdm9sdW1lPjxudW1iZXI+MTE8L251bWJlcj48a2V5
d29yZHM+PGtleXdvcmQ+SHVtYW5zPC9rZXl3b3JkPjxrZXl3b3JkPkZlbWFsZTwva2V5d29yZD48
a2V5d29yZD5NaWRkbGUgQWdlZDwva2V5d29yZD48a2V5d29yZD5NYWduZXRpYyBSZXNvbmFuY2Ug
SW1hZ2luZy9tZXRob2RzPC9rZXl3b3JkPjxrZXl3b3JkPkRpZmZ1c2lvbiBNYWduZXRpYyBSZXNv
bmFuY2UgSW1hZ2luZy9tZXRob2RzPC9rZXl3b3JkPjxrZXl3b3JkPipBbnVzIE5lb3BsYXNtcy9k
aWFnbm9zdGljIGltYWdpbmcvdGhlcmFweS9wYXRob2xvZ3k8L2tleXdvcmQ+PGtleXdvcmQ+KkNh
cmNpbm9tYSwgU3F1YW1vdXMgQ2VsbC9kaWFnbm9zdGljIGltYWdpbmcvdGhlcmFweS9wYXRob2xv
Z3k8L2tleXdvcmQ+PGtleXdvcmQ+Q2hlbW9yYWRpb3RoZXJhcHk8L2tleXdvcmQ+PGtleXdvcmQ+
UmV0cm9zcGVjdGl2ZSBTdHVkaWVzPC9rZXl3b3JkPjxrZXl3b3JkPkFudXMgbmVvcGxhc21zPC9r
ZXl3b3JkPjxrZXl3b3JkPkNhcmNpbm9tYSwgc3F1YW1vdXMgY2VsbDwva2V5d29yZD48a2V5d29y
ZD5EaWZmdXNpb24gbWFnbmV0aWMgcmVzb25hbmNlIGltYWdpbmc8L2tleXdvcmQ+PGtleXdvcmQ+
TWFnbmV0aWMgcmVzb25hbmNlIGltYWdpbmc8L2tleXdvcmQ+PC9rZXl3b3Jkcz48ZGF0ZXM+PHll
YXI+MjAyMzwveWVhcj48cHViLWRhdGVzPjxkYXRlPk5vdjwvZGF0ZT48L3B1Yi1kYXRlcz48L2Rh
dGVzPjxpc2JuPjA5MzgtNzk5NCAoUHJpbnQpJiN4RDswOTM4LTc5OTQ8L2lzYm4+PGFjY2Vzc2lv
bi1udW0+Mzc0NjI4MjA8L2FjY2Vzc2lvbi1udW0+PHVybHM+PC91cmxzPjxjdXN0b20xPlByb2Yg
Vmlja3kgR29oIGhhcyByZWNlaXZlZCByZXNlYXJjaCBmdW5kaW5nIGZvciBhIFBoRCBzdHVkZW50
IGZyb20gU2llbWVucyBIZWFsdGhpbmVlcnMsIHVucmVsYXRlZCB0byB0aGlzIHN0dWR5LiBUaGUg
b3RoZXIgYXV0aG9ycyBvZiB0aGlzIG1hbnVzY3JpcHQgZGVjbGFyZSBubyByZWxhdGlvbnNoaXBz
IHdpdGggYW55IGNvbXBhbmllcywgd2hvc2UgcHJvZHVjdHMgb3Igc2VydmljZXMgbWF5IGJlIHJl
bGF0ZWQgdG8gdGhlIHN1YmplY3QgbWF0dGVyIG9mIHRoZSBhcnRpY2xlLjwvY3VzdG9tMT48Y3Vz
dG9tMj5QTUMxMDU5ODExNDwvY3VzdG9tMj48ZWxlY3Ryb25pYy1yZXNvdXJjZS1udW0+MTAuMTAw
Ny9zMDAzMzAtMDIzLTA5OTQyLTA8L2VsZWN0cm9uaWMtcmVzb3VyY2UtbnVtPjxyZW1vdGUtZGF0
YWJhc2UtcHJvdmlkZXI+TkxNPC9yZW1vdGUtZGF0YWJhc2UtcHJvdmlkZXI+PGxhbmd1YWdlPmVu
ZzwvbGFuZ3VhZ2U+PC9yZWNvcmQ+PC9DaXRlPjwvRW5kTm90ZT4A
</w:fldData>
        </w:fldChar>
      </w:r>
      <w:r w:rsidR="004104B5">
        <w:rPr>
          <w:szCs w:val="24"/>
        </w:rPr>
        <w:instrText xml:space="preserve"> ADDIN EN.JS.CITE </w:instrText>
      </w:r>
      <w:r w:rsidR="004104B5">
        <w:rPr>
          <w:szCs w:val="24"/>
        </w:rPr>
      </w:r>
      <w:r w:rsidR="004104B5">
        <w:rPr>
          <w:szCs w:val="24"/>
        </w:rPr>
        <w:fldChar w:fldCharType="separate"/>
      </w:r>
      <w:r w:rsidR="004104B5">
        <w:rPr>
          <w:noProof/>
          <w:szCs w:val="24"/>
        </w:rPr>
        <w:t>(23)</w:t>
      </w:r>
      <w:r w:rsidR="004104B5">
        <w:rPr>
          <w:szCs w:val="24"/>
        </w:rPr>
        <w:fldChar w:fldCharType="end"/>
      </w:r>
      <w:r w:rsidR="007F7A5C">
        <w:rPr>
          <w:szCs w:val="24"/>
        </w:rPr>
        <w:t xml:space="preserve"> [2b]</w:t>
      </w:r>
      <w:r w:rsidRPr="00106B85">
        <w:rPr>
          <w:szCs w:val="24"/>
        </w:rPr>
        <w:t xml:space="preserve">. </w:t>
      </w:r>
    </w:p>
    <w:p w14:paraId="03722174" w14:textId="78883A46" w:rsidR="00694D62" w:rsidRPr="009207EB" w:rsidRDefault="00694D62" w:rsidP="00694D62">
      <w:pPr>
        <w:spacing w:line="276" w:lineRule="auto"/>
        <w:ind w:left="-3"/>
        <w:rPr>
          <w:szCs w:val="24"/>
        </w:rPr>
      </w:pPr>
      <w:r w:rsidRPr="00106B85">
        <w:rPr>
          <w:szCs w:val="24"/>
        </w:rPr>
        <w:t xml:space="preserve">MR-scanning kan også anvendes i opfølgningen med henblik diagnosticering af senfølger som for eksempel insufficiensfrakturer </w:t>
      </w:r>
      <w:r w:rsidR="00C93797">
        <w:rPr>
          <w:szCs w:val="24"/>
        </w:rPr>
        <w:fldChar w:fldCharType="begin">
          <w:fldData xml:space="preserve">PEVuZE5vdGU+PENpdGU+PEF1dGhvcj5FbCBIb21zaTwvQXV0aG9yPjxZZWFyPjIwMjM8L1llYXI+
PFJlY051bT4yMTU3NDwvUmVjTnVtPjxEaXNwbGF5VGV4dD4oMjQpPC9EaXNwbGF5VGV4dD48cmVj
b3JkPjxyZWMtbnVtYmVyPjIxNTc0PC9yZWMtbnVtYmVyPjxmb3JlaWduLWtleXM+PGtleSBhcHA9
IkVOIiBkYi1pZD0iZXByZXhzenRpczBld2NlcmZybDVkZHRycnRmZXhkMnRydHR3IiB0aW1lc3Rh
bXA9IjE3NzQ4NTc1OTkiIGd1aWQ9ImJmNDkzZGQ1LTRkNWQtNDAxZi04OWZkLTAzN2NhNDkxZmRk
YiI+MjE1NzQ8L2tleT48L2ZvcmVpZ24ta2V5cz48cmVmLXR5cGUgbmFtZT0iSm91cm5hbCBBcnRp
Y2xlIj4xNzwvcmVmLXR5cGU+PGNvbnRyaWJ1dG9ycz48YXV0aG9ycz48YXV0aG9yPkVsIEhvbXNp
LCBNLjwvYXV0aG9yPjxhdXRob3I+U2hlZWR5LCBTLiBQLjwvYXV0aG9yPjxhdXRob3I+UmF1Y2gs
IEcuIE0uPC9hdXRob3I+PGF1dGhvcj5HYW5lc2hhbiwgRC4gTS48L2F1dGhvcj48YXV0aG9yPkVy
bnN0LCBSLiBELjwvYXV0aG9yPjxhdXRob3I+R29saWEgUGVybmlja2EsIEouIFMuPC9hdXRob3I+
PC9hdXRob3JzPjwvY29udHJpYnV0b3JzPjxhdXRoLWFkZHJlc3M+RGVwYXJ0bWVudCBvZiBSYWRp
b2xvZ3ksIE1lbW9yaWFsIFNsb2FuIEtldHRlcmluZyBDYW5jZXIgQ2VudGVyLCAxMjc1IFlvcmsg
QXZlbnVlLCBOZXcgWW9yaywgTlksIDEwMDY1LCBVU0EuJiN4RDtEZXBhcnRtZW50IG9mIFJhZGlv
bG9neSwgTWF5byBDbGluaWMsIFJvY2hlc3RlciwgTU4sIFVTQS4mI3hEO0RlcGFydG1lbnQgb2Yg
QWJkb21pbmFsIEltYWdpbmcsIFRoZSBVbml2ZXJzaXR5IG9mIFRleGFzIE1EIEFuZGVyc29uIENh
bmNlciBDZW50ZXIsIEhvdXN0b24sIFRYLCBVU0EuJiN4RDtEZXBhcnRtZW50IG9mIFJhZGlvbG9n
eSwgTWVtb3JpYWwgU2xvYW4gS2V0dGVyaW5nIENhbmNlciBDZW50ZXIsIDEyNzUgWW9yayBBdmVu
dWUsIE5ldyBZb3JrLCBOWSwgMTAwNjUsIFVTQS4gZ29saWFwZWpAbXNrY2Mub3JnLjwvYXV0aC1h
ZGRyZXNzPjx0aXRsZXM+PHRpdGxlPkZvbGxvdy11cCBpbWFnaW5nIG9mIGFuYWwgY2FuY2VyIGFm
dGVyIHRyZWF0bWVudDwvdGl0bGU+PHNlY29uZGFyeS10aXRsZT5BYmRvbSBSYWRpb2wgKE5ZKTwv
c2Vjb25kYXJ5LXRpdGxlPjwvdGl0bGVzPjxwZXJpb2RpY2FsPjxmdWxsLXRpdGxlPkFiZG9tIFJh
ZGlvbCAoTlkpPC9mdWxsLXRpdGxlPjwvcGVyaW9kaWNhbD48cGFnZXM+Mjg4OC0yODk3PC9wYWdl
cz48dm9sdW1lPjQ4PC92b2x1bWU+PG51bWJlcj45PC9udW1iZXI+PGVkaXRpb24+MjAyMzA0MDY8
L2VkaXRpb24+PGtleXdvcmRzPjxrZXl3b3JkPkh1bWFuczwva2V5d29yZD48a2V5d29yZD5Gb2xs
b3ctVXAgU3R1ZGllczwva2V5d29yZD48a2V5d29yZD4qTWFnbmV0aWMgUmVzb25hbmNlIEltYWdp
bmcvbWV0aG9kczwva2V5d29yZD48a2V5d29yZD4qQW51cyBOZW9wbGFzbXMvZGlhZ25vc3RpYyBp
bWFnaW5nL3RoZXJhcHkvcGF0aG9sb2d5PC9rZXl3b3JkPjxrZXl3b3JkPkFuYWwgQ2FuYWw8L2tl
eXdvcmQ+PGtleXdvcmQ+QW5hbCBjYW5jZXI8L2tleXdvcmQ+PGtleXdvcmQ+QW5hbCBzcXVhbW91
cyBjZWxsIGNhcmNpbm9tYTwva2V5d29yZD48a2V5d29yZD5NYWduZXRpYyByZXNvbmFuY2UgaW1h
Z2luZzwva2V5d29yZD48L2tleXdvcmRzPjxkYXRlcz48eWVhcj4yMDIzPC95ZWFyPjxwdWItZGF0
ZXM+PGRhdGU+U2VwPC9kYXRlPjwvcHViLWRhdGVzPjwvZGF0ZXM+PGFjY2Vzc2lvbi1udW0+Mzcw
MjQ2MDY8L2FjY2Vzc2lvbi1udW0+PHVybHM+PC91cmxzPjxlbGVjdHJvbmljLXJlc291cmNlLW51
bT4xMC4xMDA3L3MwMDI2MS0wMjMtMDM4OTUtMDwvZWxlY3Ryb25pYy1yZXNvdXJjZS1udW0+PHJl
bW90ZS1kYXRhYmFzZS1wcm92aWRlcj5OTE08L3JlbW90ZS1kYXRhYmFzZS1wcm92aWRlcj48bGFu
Z3VhZ2U+ZW5nPC9sYW5ndWFnZT48L3JlY29yZD48L0NpdGU+PC9FbmROb3RlPn==
</w:fldData>
        </w:fldChar>
      </w:r>
      <w:r w:rsidR="00C93797">
        <w:rPr>
          <w:szCs w:val="24"/>
        </w:rPr>
        <w:instrText xml:space="preserve"> ADDIN EN.JS.CITE </w:instrText>
      </w:r>
      <w:r w:rsidR="00C93797">
        <w:rPr>
          <w:szCs w:val="24"/>
        </w:rPr>
      </w:r>
      <w:r w:rsidR="00C93797">
        <w:rPr>
          <w:szCs w:val="24"/>
        </w:rPr>
        <w:fldChar w:fldCharType="separate"/>
      </w:r>
      <w:r w:rsidR="00C93797">
        <w:rPr>
          <w:noProof/>
          <w:szCs w:val="24"/>
        </w:rPr>
        <w:t>(24)</w:t>
      </w:r>
      <w:r w:rsidR="00C93797">
        <w:rPr>
          <w:szCs w:val="24"/>
        </w:rPr>
        <w:fldChar w:fldCharType="end"/>
      </w:r>
      <w:r w:rsidR="007F7A5C">
        <w:rPr>
          <w:szCs w:val="24"/>
        </w:rPr>
        <w:t xml:space="preserve"> [4]</w:t>
      </w:r>
      <w:r w:rsidRPr="00106B85">
        <w:rPr>
          <w:szCs w:val="24"/>
        </w:rPr>
        <w:t>.</w:t>
      </w:r>
      <w:r w:rsidRPr="002C1E58">
        <w:rPr>
          <w:color w:val="FF0000"/>
          <w:szCs w:val="24"/>
        </w:rPr>
        <w:t xml:space="preserve"> </w:t>
      </w:r>
    </w:p>
    <w:p w14:paraId="4C7A1FE1" w14:textId="3A998FB7" w:rsidR="00694D62" w:rsidRPr="002F3568" w:rsidRDefault="00694D62" w:rsidP="00694D62">
      <w:pPr>
        <w:spacing w:line="276" w:lineRule="auto"/>
        <w:ind w:left="-3"/>
        <w:rPr>
          <w:szCs w:val="24"/>
        </w:rPr>
      </w:pPr>
      <w:r w:rsidRPr="009207EB">
        <w:rPr>
          <w:szCs w:val="24"/>
        </w:rPr>
        <w:t xml:space="preserve">FDG PET/CT kort </w:t>
      </w:r>
      <w:r>
        <w:rPr>
          <w:szCs w:val="24"/>
        </w:rPr>
        <w:t xml:space="preserve">tid </w:t>
      </w:r>
      <w:r w:rsidRPr="009207EB">
        <w:rPr>
          <w:szCs w:val="24"/>
        </w:rPr>
        <w:t>efter endt stråleforløb bør undgås grundet risiko for falsk positive resultater</w:t>
      </w:r>
      <w:r>
        <w:rPr>
          <w:szCs w:val="24"/>
        </w:rPr>
        <w:t xml:space="preserve"> (strålefølger)</w:t>
      </w:r>
      <w:r w:rsidRPr="009207EB">
        <w:rPr>
          <w:szCs w:val="24"/>
        </w:rPr>
        <w:t xml:space="preserve"> samt den langsomme</w:t>
      </w:r>
      <w:r>
        <w:rPr>
          <w:szCs w:val="24"/>
        </w:rPr>
        <w:t xml:space="preserve"> regression af </w:t>
      </w:r>
      <w:proofErr w:type="spellStart"/>
      <w:r>
        <w:rPr>
          <w:szCs w:val="24"/>
        </w:rPr>
        <w:t>analtumorer</w:t>
      </w:r>
      <w:proofErr w:type="spellEnd"/>
      <w:r w:rsidR="007F7A5C">
        <w:rPr>
          <w:szCs w:val="24"/>
        </w:rPr>
        <w:t xml:space="preserve"> </w:t>
      </w:r>
      <w:r w:rsidR="003036D1">
        <w:rPr>
          <w:szCs w:val="24"/>
        </w:rPr>
        <w:fldChar w:fldCharType="begin">
          <w:fldData xml:space="preserve">PEVuZE5vdGU+PENpdGU+PEF1dGhvcj5Kb25lczwvQXV0aG9yPjxZZWFyPjIwMTU8L1llYXI+PFJl
Y051bT4zMDAzPC9SZWNOdW0+PERpc3BsYXlUZXh0PigyNSk8L0Rpc3BsYXlUZXh0PjxyZWNvcmQ+
PHJlYy1udW1iZXI+MzAwMzwvcmVjLW51bWJlcj48Zm9yZWlnbi1rZXlzPjxrZXkgYXBwPSJFTiIg
ZGItaWQ9ImVwcmV4c3p0aXMwZXdjZXJmcmw1ZGR0cnJ0ZmV4ZDJ0cnR0dyIgdGltZXN0YW1wPSIx
NzI4MDM3MTExIiBndWlkPSI3MWQzZmMwZC0zYjBiLTQ4ZTUtYjU4Yy1iNDQ5YWVjZTAzMWQiPjMw
MDM8L2tleT48L2ZvcmVpZ24ta2V5cz48cmVmLXR5cGUgbmFtZT0iSm91cm5hbCBBcnRpY2xlIj4x
NzwvcmVmLXR5cGU+PGNvbnRyaWJ1dG9ycz48YXV0aG9ycz48YXV0aG9yPkpvbmVzLCBNLjwvYXV0
aG9yPjxhdXRob3I+SHJ1YnksIEcuPC9hdXRob3I+PGF1dGhvcj5Tb2xvbW9uLCBNLjwvYXV0aG9y
PjxhdXRob3I+UnV0aGVyZm9yZCwgTi48L2F1dGhvcj48YXV0aG9yPk1hcnRpbiwgSi48L2F1dGhv
cj48L2F1dGhvcnM+PC9jb250cmlidXRvcnM+PGF1dGgtYWRkcmVzcz5EZXBhcnRtZW50IG9mIFJh
ZGlhdGlvbiBPbmNvbG9neSwgUm95YWwgUHJpbmNlIEFsZnJlZCBIb3NwaXRhbCwgQ2FtcGVyZG93
biwgQXVzdHJhbGlhLiBtcGpvbmVzODVAZ21haWwuY29tLiYjeEQ7RGVwYXJ0bWVudCBvZiBSYWRp
YXRpb24gT25jb2xvZ3ksIFJveWFsIFByaW5jZSBBbGZyZWQgSG9zcGl0YWwsIENhbXBlcmRvd24s
IEF1c3RyYWxpYS4mI3hEO0RlcGFydG1lbnQgb2YgU3VyZ2VyeSwgUm95YWwgUHJpbmNlIEFsZnJl
ZCBIb3NwaXRhbCwgQ2FtcGVyZG93biwgQXVzdHJhbGlhLiYjeEQ7RGVwYXJ0bWVudCBvZiBOdWNs
ZWFyIE1lZGljaW5lLCBDYWx2YXJ5IE1hdGVyIE5ld2Nhc3RsZSwgV2FyYXRhaCwgQXVzdHJhbGlh
LiYjeEQ7RGVwYXJ0bWVudCBvZiBSYWRpYXRpb24gT25jb2xvZ3ksIENhbHZhcnkgTWF0ZXIgTmV3
Y2FzdGxlLCBXYXJhdGFoLCBBdXN0cmFsaWEuPC9hdXRoLWFkZHJlc3M+PHRpdGxlcz48dGl0bGU+
VGhlIFJvbGUgb2YgRkRHLVBFVCBpbiB0aGUgSW5pdGlhbCBTdGFnaW5nIGFuZCBSZXNwb25zZSBB
c3Nlc3NtZW50IG9mIEFuYWwgQ2FuY2VyOiBBIFN5c3RlbWF0aWMgUmV2aWV3IGFuZCBNZXRhLWFu
YWx5c2lzPC90aXRsZT48c2Vjb25kYXJ5LXRpdGxlPkFubiBTdXJnIE9uY29sPC9zZWNvbmRhcnkt
dGl0bGU+PC90aXRsZXM+PHBlcmlvZGljYWw+PGZ1bGwtdGl0bGU+QW5uIFN1cmcgT25jb2w8L2Z1
bGwtdGl0bGU+PC9wZXJpb2RpY2FsPjxwYWdlcz4zNTc0LTgxPC9wYWdlcz48dm9sdW1lPjIyPC92
b2x1bWU+PG51bWJlcj4xMTwvbnVtYmVyPjxlZGl0aW9uPjIwMTUvMDIvMDY8L2VkaXRpb24+PGtl
eXdvcmRzPjxrZXl3b3JkPkFudXMgTmVvcGxhc21zLypkaWFnbm9zdGljIGltYWdpbmcvcGF0aG9s
b2d5L3RoZXJhcHk8L2tleXdvcmQ+PGtleXdvcmQ+Q2FyY2lub21hLCBTcXVhbW91cyBDZWxsLypk
aWFnbm9zdGljIGltYWdpbmcvc2Vjb25kYXJ5L3RoZXJhcHk8L2tleXdvcmQ+PGtleXdvcmQ+Q2hl
bW9yYWRpb3RoZXJhcHk8L2tleXdvcmQ+PGtleXdvcmQ+Rmx1b3JvZGVveHlnbHVjb3NlIEYxODwv
a2V5d29yZD48a2V5d29yZD5IdW1hbnM8L2tleXdvcmQ+PGtleXdvcmQ+THltcGhhdGljIE1ldGFz
dGFzaXM8L2tleXdvcmQ+PGtleXdvcmQ+TXVsdGltb2RhbCBJbWFnaW5nPC9rZXl3b3JkPjxrZXl3
b3JkPk5lb3BsYXNtIFN0YWdpbmc8L2tleXdvcmQ+PGtleXdvcmQ+KlBvc2l0cm9uLUVtaXNzaW9u
IFRvbW9ncmFwaHk8L2tleXdvcmQ+PGtleXdvcmQ+UmFkaW9waGFybWFjZXV0aWNhbHM8L2tleXdv
cmQ+PGtleXdvcmQ+KlRvbW9ncmFwaHksIFgtUmF5IENvbXB1dGVkPC9rZXl3b3JkPjxrZXl3b3Jk
PlRyZWF0bWVudCBPdXRjb21lPC9rZXl3b3JkPjwva2V5d29yZHM+PGRhdGVzPjx5ZWFyPjIwMTU8
L3llYXI+PHB1Yi1kYXRlcz48ZGF0ZT5PY3Q8L2RhdGU+PC9wdWItZGF0ZXM+PC9kYXRlcz48aXNi
bj4xNTM0LTQ2ODEgKEVsZWN0cm9uaWMpJiN4RDsxMDY4LTkyNjUgKExpbmtpbmcpPC9pc2JuPjxh
Y2Nlc3Npb24tbnVtPjI1NjUyMDQ4PC9hY2Nlc3Npb24tbnVtPjx1cmxzPjxyZWxhdGVkLXVybHM+
PHVybD5odHRwczovL3d3dy5uY2JpLm5sbS5uaWguZ292L3B1Ym1lZC8yNTY1MjA0ODwvdXJsPjwv
cmVsYXRlZC11cmxzPjwvdXJscz48ZWxlY3Ryb25pYy1yZXNvdXJjZS1udW0+MTAuMTI0NS9zMTA0
MzQtMDE1LTQzOTEtOTwvZWxlY3Ryb25pYy1yZXNvdXJjZS1udW0+PC9yZWNvcmQ+PC9DaXRlPjwv
RW5kTm90ZT5=
</w:fldData>
        </w:fldChar>
      </w:r>
      <w:r w:rsidR="003036D1">
        <w:rPr>
          <w:szCs w:val="24"/>
        </w:rPr>
        <w:instrText xml:space="preserve"> ADDIN EN.JS.CITE </w:instrText>
      </w:r>
      <w:r w:rsidR="003036D1">
        <w:rPr>
          <w:szCs w:val="24"/>
        </w:rPr>
      </w:r>
      <w:r w:rsidR="003036D1">
        <w:rPr>
          <w:szCs w:val="24"/>
        </w:rPr>
        <w:fldChar w:fldCharType="separate"/>
      </w:r>
      <w:r w:rsidR="00C93797">
        <w:rPr>
          <w:noProof/>
          <w:szCs w:val="24"/>
        </w:rPr>
        <w:t>(25)</w:t>
      </w:r>
      <w:r w:rsidR="003036D1">
        <w:rPr>
          <w:szCs w:val="24"/>
        </w:rPr>
        <w:fldChar w:fldCharType="end"/>
      </w:r>
      <w:r w:rsidR="007F7A5C">
        <w:rPr>
          <w:szCs w:val="24"/>
        </w:rPr>
        <w:t xml:space="preserve"> [</w:t>
      </w:r>
      <w:r w:rsidR="00936BFC">
        <w:rPr>
          <w:szCs w:val="24"/>
        </w:rPr>
        <w:t>2a</w:t>
      </w:r>
      <w:r w:rsidR="007F7A5C">
        <w:rPr>
          <w:szCs w:val="24"/>
        </w:rPr>
        <w:t>]</w:t>
      </w:r>
      <w:r w:rsidRPr="009207EB">
        <w:rPr>
          <w:szCs w:val="24"/>
        </w:rPr>
        <w:t xml:space="preserve">. Timingen af </w:t>
      </w:r>
      <w:r>
        <w:rPr>
          <w:szCs w:val="24"/>
        </w:rPr>
        <w:t>opfølgnings</w:t>
      </w:r>
      <w:r w:rsidRPr="009207EB">
        <w:rPr>
          <w:szCs w:val="24"/>
        </w:rPr>
        <w:t>undersøgelsen er således vigtig for at undgå overbehandling – højere sensitivitet og specificitet opnås ved at vente med FDG PET/CT til 3 måneder efter afsluttet behandling sammen</w:t>
      </w:r>
      <w:r>
        <w:rPr>
          <w:szCs w:val="24"/>
        </w:rPr>
        <w:t>lignet med efter 1 måned</w:t>
      </w:r>
      <w:r w:rsidR="00936BFC">
        <w:rPr>
          <w:szCs w:val="24"/>
        </w:rPr>
        <w:t xml:space="preserve"> </w:t>
      </w:r>
      <w:r w:rsidR="003036D1">
        <w:rPr>
          <w:szCs w:val="24"/>
        </w:rPr>
        <w:fldChar w:fldCharType="begin">
          <w:fldData xml:space="preserve">PEVuZE5vdGU+PENpdGU+PEF1dGhvcj5Hb2xkbWFuPC9BdXRob3I+PFllYXI+MjAxNjwvWWVhcj48
UmVjTnVtPjIxNTYyPC9SZWNOdW0+PERpc3BsYXlUZXh0PigyNiwgMjcpPC9EaXNwbGF5VGV4dD48
cmVjb3JkPjxyZWMtbnVtYmVyPjIxNTYyPC9yZWMtbnVtYmVyPjxmb3JlaWduLWtleXM+PGtleSBh
cHA9IkVOIiBkYi1pZD0iZXByZXhzenRpczBld2NlcmZybDVkZHRycnRmZXhkMnRydHR3IiB0aW1l
c3RhbXA9IjE3NzQ4NTczMzQiIGd1aWQ9ImMwMTkyYjEzLTVmOTMtNDZhMi05ZTFmLWE2Yzg3YzA2
ZWM0MSI+MjE1NjI8L2tleT48L2ZvcmVpZ24ta2V5cz48cmVmLXR5cGUgbmFtZT0iSm91cm5hbCBB
cnRpY2xlIj4xNzwvcmVmLXR5cGU+PGNvbnRyaWJ1dG9ycz48YXV0aG9ycz48YXV0aG9yPkdvbGRt
YW4sIEsuIEUuPC9hdXRob3I+PGF1dGhvcj5XaGl0ZSwgRS4gQy48L2F1dGhvcj48YXV0aG9yPlJh
bywgQS4gUi48L2F1dGhvcj48YXV0aG9yPkthcHRlaW4sIEouIFMuPC9hdXRob3I+PGF1dGhvcj5M
aWVuLCBXLiBXLjwvYXV0aG9yPjwvYXV0aG9ycz48L2NvbnRyaWJ1dG9ycz48YXV0aC1hZGRyZXNz
PkRlcGFydG1lbnQgb2YgUmFkaWF0aW9uIE9uY29sb2d5LCBLYWlzZXIgUGVybWFuZW50ZSBMb3Mg
QW5nZWxlcyBNZWRpY2FsIENlbnRlciwgTG9zIEFuZ2VsZXMsIENhbGlmb3JuaWE7IERlcGFydG1l
bnQgb2YgUmFkaWF0aW9uIE9uY29sb2d5LCBTb3V0aGVybiBDYWxpZm9ybmlhIFBlcm1hbmVudGUg
TWVkaWNhbCBHcm91cCwgTG9zIEFuZ2VsZXMsIENhbGlmb3JuaWEuJiN4RDtEZXBhcnRtZW50IG9m
IFJhZGlhdGlvbiBPbmNvbG9neSwgS2Fpc2VyIFBlcm1hbmVudGUgTG9zIEFuZ2VsZXMgTWVkaWNh
bCBDZW50ZXIsIExvcyBBbmdlbGVzLCBDYWxpZm9ybmlhOyBEZXBhcnRtZW50IG9mIFJhZGlhdGlv
biBPbmNvbG9neSwgU291dGhlcm4gQ2FsaWZvcm5pYSBQZXJtYW5lbnRlIE1lZGljYWwgR3JvdXAs
IExvcyBBbmdlbGVzLCBDYWxpZm9ybmlhLiBFbGVjdHJvbmljIGFkZHJlc3M6IGV3aGl0ZTFAZ21h
aWwuY29tLiYjeEQ7RGVwYXJ0bWVudCBvZiBSYWRpYXRpb24gT25jb2xvZ3ksIFNvdXRoZXJuIENh
bGlmb3JuaWEgUGVybWFuZW50ZSBNZWRpY2FsIEdyb3VwLCBMb3MgQW5nZWxlcywgQ2FsaWZvcm5p
YS4mI3hEO1Jlc2VhcmNoIExhYm9yYXRvcnksIFNvdXRoZXJuIENhbGlmb3JuaWEgUGVybWFuZW50
ZSBNZWRpY2FsIEdyb3VwLCBMb3MgQW5nZWxlcywgQ2FsaWZvcm5pYS48L2F1dGgtYWRkcmVzcz48
dGl0bGVzPjx0aXRsZT5Qb3N0dHJlYXRtZW50IEZERy1QRVQtQ1QgcmVzcG9uc2UgaXMgcHJlZGlj
dGl2ZSBvZiB0dW1vciBwcm9ncmVzc2lvbiBhbmQgc3Vydml2YWwgaW4gYW5hbCBjYXJjaW5vbWE8
L3RpdGxlPjxzZWNvbmRhcnktdGl0bGU+UHJhY3QgUmFkaWF0IE9uY29sPC9zZWNvbmRhcnktdGl0
bGU+PC90aXRsZXM+PHBlcmlvZGljYWw+PGZ1bGwtdGl0bGU+UHJhY3QgUmFkaWF0IE9uY29sPC9m
dWxsLXRpdGxlPjwvcGVyaW9kaWNhbD48cGFnZXM+ZTE0OS1lMTU0PC9wYWdlcz48dm9sdW1lPjY8
L3ZvbHVtZT48bnVtYmVyPjU8L251bWJlcj48ZWRpdGlvbj4yMDE2LzAzLzA4PC9lZGl0aW9uPjxr
ZXl3b3Jkcz48a2V5d29yZD5BZHVsdDwva2V5d29yZD48a2V5d29yZD5BZ2VkPC9rZXl3b3JkPjxr
ZXl3b3JkPkFnZWQsIDgwIGFuZCBvdmVyPC9rZXl3b3JkPjxrZXl3b3JkPkFudXMgTmVvcGxhc21z
LypkaWFnbm9zdGljIGltYWdpbmc8L2tleXdvcmQ+PGtleXdvcmQ+RGlzZWFzZSBQcm9ncmVzc2lv
bjwva2V5d29yZD48a2V5d29yZD5GZW1hbGU8L2tleXdvcmQ+PGtleXdvcmQ+Rmx1b3JvZGVveHln
bHVjb3NlIEYxOC8qbWV0YWJvbGlzbTwva2V5d29yZD48a2V5d29yZD5IdW1hbnM8L2tleXdvcmQ+
PGtleXdvcmQ+TWFsZTwva2V5d29yZD48a2V5d29yZD5NaWRkbGUgQWdlZDwva2V5d29yZD48a2V5
d29yZD5Qb3NpdHJvbiBFbWlzc2lvbiBUb21vZ3JhcGh5IENvbXB1dGVkIFRvbW9ncmFwaHkvKm1l
dGhvZHM8L2tleXdvcmQ+PGtleXdvcmQ+UmV0cm9zcGVjdGl2ZSBTdHVkaWVzPC9rZXl3b3JkPjwv
a2V5d29yZHM+PGRhdGVzPjx5ZWFyPjIwMTY8L3llYXI+PHB1Yi1kYXRlcz48ZGF0ZT5TZXAtT2N0
PC9kYXRlPjwvcHViLWRhdGVzPjwvZGF0ZXM+PGlzYm4+MTg3OS04NTE5IChFbGVjdHJvbmljKSYj
eEQ7MTg3OS04NTAwIChMaW5raW5nKTwvaXNibj48YWNjZXNzaW9uLW51bT4yNjk0ODEzNDwvYWNj
ZXNzaW9uLW51bT48dXJscz48cmVsYXRlZC11cmxzPjx1cmw+aHR0cHM6Ly93d3cubmNiaS5ubG0u
bmloLmdvdi9wdWJtZWQvMjY5NDgxMzQ8L3VybD48L3JlbGF0ZWQtdXJscz48L3VybHM+PGVsZWN0
cm9uaWMtcmVzb3VyY2UtbnVtPjEwLjEwMTYvai5wcnJvLjIwMTYuMDEuMDA0PC9lbGVjdHJvbmlj
LXJlc291cmNlLW51bT48L3JlY29yZD48L0NpdGU+PENpdGU+PEF1dGhvcj5NaXN0cmFuZ2Vsbzwv
QXV0aG9yPjxZZWFyPjIwMTI8L1llYXI+PFJlY051bT4xNTM3NzwvUmVjTnVtPjxyZWNvcmQ+PHJl
Yy1udW1iZXI+MTUzNzc8L3JlYy1udW1iZXI+PGZvcmVpZ24ta2V5cz48a2V5IGFwcD0iRU4iIGRi
LWlkPSJlcHJleHN6dGlzMGV3Y2VyZnJsNWRkdHJydGZleGQydHJ0dHciIHRpbWVzdGFtcD0iMTc0
NzEyMDg4NCIgZ3VpZD0iOTU0YTZhNDAtNDI5OS00YzlmLThjODYtMTNiZGViOTYxZjQ0Ij4xNTM3
Nzwva2V5PjwvZm9yZWlnbi1rZXlzPjxyZWYtdHlwZSBuYW1lPSJKb3VybmFsIEFydGljbGUiPjE3
PC9yZWYtdHlwZT48Y29udHJpYnV0b3JzPjxhdXRob3JzPjxhdXRob3I+TWlzdHJhbmdlbG8sIE0u
PC9hdXRob3I+PGF1dGhvcj5QZWxvc2ksIEUuPC9hdXRob3I+PGF1dGhvcj5CZWxsbywgTS48L2F1
dGhvcj48YXV0aG9yPlJpY2FyZGksIFUuPC9hdXRob3I+PGF1dGhvcj5NaWxhbmVzaSwgRS48L2F1
dGhvcj48YXV0aG9yPkNhc3NvbmksIFAuPC9hdXRob3I+PGF1dGhvcj5CYWNjZWdhLCBNLjwvYXV0
aG9yPjxhdXRob3I+RmlsaXBwaW5pLCBDLjwvYXV0aG9yPjxhdXRob3I+UmFjY2EsIFAuPC9hdXRo
b3I+PGF1dGhvcj5MZXNjYSwgQS48L2F1dGhvcj48YXV0aG9yPk11bm96LCBGLiBILjwvYXV0aG9y
PjxhdXRob3I+Rm9yYSwgRy48L2F1dGhvcj48YXV0aG9yPlNrYW5qZXRpLCBBLjwvYXV0aG9yPjxh
dXRob3I+Q3JhdmVybywgRi48L2F1dGhvcj48YXV0aG9yPk1vcmlubywgTS48L2F1dGhvcj48L2F1
dGhvcnM+PC9jb250cmlidXRvcnM+PGF1dGgtYWRkcmVzcz5EaWdlc3RpdmUgYW5kIENvbG9yZWN0
YWwgU3VyZ2ljYWwgRGVwYXJ0bWVudCwgQ2VudHJlIG9mIE1pbmltYWwgSW52YXNpdmUgU3VyZ2Vy
eSwgVW5pdmVyc2l0eSBvZiBUdXJpbiwgTW9saW5ldHRlIEhvc3BpdGFsLCBUdXJpbiwgSXRhbHku
IG1pc3RyYW5nZWxvQGthdGFtYWlsLmNvbTwvYXV0aC1hZGRyZXNzPjx0aXRsZXM+PHRpdGxlPlJv
bGUgb2YgcG9zaXRyb24gZW1pc3Npb24gdG9tb2dyYXBoeS1jb21wdXRlZCB0b21vZ3JhcGh5IGlu
IHRoZSBtYW5hZ2VtZW50IG9mIGFuYWwgY2FuY2VyPC90aXRsZT48c2Vjb25kYXJ5LXRpdGxlPklu
dCBKIFJhZGlhdCBPbmNvbCBCaW9sIFBoeXM8L3NlY29uZGFyeS10aXRsZT48L3RpdGxlcz48cGVy
aW9kaWNhbD48ZnVsbC10aXRsZT5JbnQgSiBSYWRpYXQgT25jb2wgQmlvbCBQaHlzPC9mdWxsLXRp
dGxlPjwvcGVyaW9kaWNhbD48cGFnZXM+NjYtNzI8L3BhZ2VzPjx2b2x1bWU+ODQ8L3ZvbHVtZT48
bnVtYmVyPjE8L251bWJlcj48ZWRpdGlvbj4yMDEyLzA1LzE4PC9lZGl0aW9uPjxrZXl3b3Jkcz48
a2V5d29yZD5BZHVsdDwva2V5d29yZD48a2V5d29yZD5BZ2VkPC9rZXl3b3JkPjxrZXl3b3JkPkFu
YWwgQ2FuYWwvcGF0aG9sb2d5PC9rZXl3b3JkPjxrZXl3b3JkPkFudGluZW9wbGFzdGljIENvbWJp
bmVkIENoZW1vdGhlcmFweSBQcm90b2NvbHMvdGhlcmFwZXV0aWMgdXNlPC9rZXl3b3JkPjxrZXl3
b3JkPkFudXMgTmVvcGxhc21zLypkaWFnbm9zdGljIGltYWdpbmcvcGF0aG9sb2d5L3RoZXJhcHk8
L2tleXdvcmQ+PGtleXdvcmQ+Q2FyY2lub21hLCBTcXVhbW91cyBDZWxsL2RpYWdub3N0aWMgaW1h
Z2luZy9wYXRob2xvZ3kvdGhlcmFweTwva2V5d29yZD48a2V5d29yZD5DYXJjaW5vbWEsIFRyYW5z
aXRpb25hbCBDZWxsL2RpYWdub3N0aWMgaW1hZ2luZy9wYXRob2xvZ3kvdGhlcmFweTwva2V5d29y
ZD48a2V5d29yZD5EaWdpdGFsIFJlY3RhbCBFeGFtaW5hdGlvbjwva2V5d29yZD48a2V5d29yZD5G
YWxzZSBQb3NpdGl2ZSBSZWFjdGlvbnM8L2tleXdvcmQ+PGtleXdvcmQ+RmVtYWxlPC9rZXl3b3Jk
PjxrZXl3b3JkPkZsdW9yb2Rlb3h5Z2x1Y29zZSBGMTg8L2tleXdvcmQ+PGtleXdvcmQ+Rmx1b3Jv
dXJhY2lsL2FkbWluaXN0cmF0aW9uICZhbXA7IGRvc2FnZTwva2V5d29yZD48a2V5d29yZD5Gb2xs
b3ctVXAgU3R1ZGllczwva2V5d29yZD48a2V5d29yZD5IdW1hbnM8L2tleXdvcmQ+PGtleXdvcmQ+
SW5ndWluYWwgQ2FuYWw8L2tleXdvcmQ+PGtleXdvcmQ+THltcGhhdGljIE1ldGFzdGFzaXM8L2tl
eXdvcmQ+PGtleXdvcmQ+TWFsZTwva2V5d29yZD48a2V5d29yZD5NaWRkbGUgQWdlZDwva2V5d29y
ZD48a2V5d29yZD5NaXRvbXljaW4vYWRtaW5pc3RyYXRpb24gJmFtcDsgZG9zYWdlPC9rZXl3b3Jk
PjxrZXl3b3JkPk11bHRpbW9kYWwgSW1hZ2luZy8qc3RhdGlzdGljcyAmYW1wOyBudW1lcmljYWwg
ZGF0YTwva2V5d29yZD48a2V5d29yZD5OZW9wbGFzbSBTdGFnaW5nL21ldGhvZHM8L2tleXdvcmQ+
PGtleXdvcmQ+KlBvc2l0cm9uLUVtaXNzaW9uIFRvbW9ncmFwaHk8L2tleXdvcmQ+PGtleXdvcmQ+
UHJvY3Rvc2NvcHkvc3RhdGlzdGljcyAmYW1wOyBudW1lcmljYWwgZGF0YTwva2V5d29yZD48a2V5
d29yZD5SYWRpb3BoYXJtYWNldXRpY2Fsczwva2V5d29yZD48a2V5d29yZD5SZXByb2R1Y2liaWxp
dHkgb2YgUmVzdWx0czwva2V5d29yZD48a2V5d29yZD5TZW5zaXRpdml0eSBhbmQgU3BlY2lmaWNp
dHk8L2tleXdvcmQ+PGtleXdvcmQ+U2VudGluZWwgTHltcGggTm9kZSBCaW9wc3kvKnN0YXRpc3Rp
Y3MgJmFtcDsgbnVtZXJpY2FsIGRhdGE8L2tleXdvcmQ+PGtleXdvcmQ+KlRvbW9ncmFwaHksIFgt
UmF5IENvbXB1dGVkPC9rZXl3b3JkPjwva2V5d29yZHM+PGRhdGVzPjx5ZWFyPjIwMTI8L3llYXI+
PHB1Yi1kYXRlcz48ZGF0ZT5TZXAgMTwvZGF0ZT48L3B1Yi1kYXRlcz48L2RhdGVzPjxpc2JuPjE4
NzktMzU1WCAoRWxlY3Ryb25pYykmI3hEOzAzNjAtMzAxNiAoTGlua2luZyk8L2lzYm4+PGFjY2Vz
c2lvbi1udW0+MjI1OTIwNDc8L2FjY2Vzc2lvbi1udW0+PHVybHM+PHJlbGF0ZWQtdXJscz48dXJs
Pmh0dHBzOi8vd3d3Lm5jYmkubmxtLm5paC5nb3YvcHVibWVkLzIyNTkyMDQ3PC91cmw+PC9yZWxh
dGVkLXVybHM+PC91cmxzPjxlbGVjdHJvbmljLXJlc291cmNlLW51bT4xMC4xMDE2L2ouaWpyb2Jw
LjIwMTEuMTAuMDQ4PC9lbGVjdHJvbmljLXJlc291cmNlLW51bT48L3JlY29yZD48L0NpdGU+PC9F
bmROb3RlPgB=
</w:fldData>
        </w:fldChar>
      </w:r>
      <w:r w:rsidR="003036D1">
        <w:rPr>
          <w:szCs w:val="24"/>
        </w:rPr>
        <w:instrText xml:space="preserve"> ADDIN EN.JS.CITE </w:instrText>
      </w:r>
      <w:r w:rsidR="003036D1">
        <w:rPr>
          <w:szCs w:val="24"/>
        </w:rPr>
      </w:r>
      <w:r w:rsidR="003036D1">
        <w:rPr>
          <w:szCs w:val="24"/>
        </w:rPr>
        <w:fldChar w:fldCharType="separate"/>
      </w:r>
      <w:r w:rsidR="00C93797">
        <w:rPr>
          <w:noProof/>
          <w:szCs w:val="24"/>
        </w:rPr>
        <w:t>(26, 27)</w:t>
      </w:r>
      <w:r w:rsidR="003036D1">
        <w:rPr>
          <w:szCs w:val="24"/>
        </w:rPr>
        <w:fldChar w:fldCharType="end"/>
      </w:r>
      <w:r w:rsidR="00936BFC">
        <w:rPr>
          <w:szCs w:val="24"/>
        </w:rPr>
        <w:t xml:space="preserve"> [</w:t>
      </w:r>
      <w:r w:rsidR="00EE3E40">
        <w:rPr>
          <w:szCs w:val="24"/>
        </w:rPr>
        <w:t>4,4</w:t>
      </w:r>
      <w:r w:rsidR="00936BFC">
        <w:rPr>
          <w:szCs w:val="24"/>
        </w:rPr>
        <w:t>]</w:t>
      </w:r>
      <w:r w:rsidRPr="009207EB">
        <w:rPr>
          <w:szCs w:val="24"/>
        </w:rPr>
        <w:t xml:space="preserve">. Enkelte studier har vist at komplet metabolisk respons på FDG PET/CT efter stråleforløb er prædiktiv for progression fri overlevelse (PFS) </w:t>
      </w:r>
      <w:r>
        <w:rPr>
          <w:szCs w:val="24"/>
        </w:rPr>
        <w:t>og generel overlevelse (OS)</w:t>
      </w:r>
      <w:r w:rsidR="003036D1">
        <w:rPr>
          <w:szCs w:val="24"/>
        </w:rPr>
        <w:fldChar w:fldCharType="begin">
          <w:fldData xml:space="preserve">PEVuZE5vdGU+PENpdGU+PEF1dGhvcj5Hb2xkbWFuPC9BdXRob3I+PFllYXI+MjAxNjwvWWVhcj48
UmVjTnVtPjIxNTYyPC9SZWNOdW0+PERpc3BsYXlUZXh0PigyNiwgMjgsIDI5KTwvRGlzcGxheVRl
eHQ+PHJlY29yZD48cmVjLW51bWJlcj4yMTU2MjwvcmVjLW51bWJlcj48Zm9yZWlnbi1rZXlzPjxr
ZXkgYXBwPSJFTiIgZGItaWQ9ImVwcmV4c3p0aXMwZXdjZXJmcmw1ZGR0cnJ0ZmV4ZDJ0cnR0dyIg
dGltZXN0YW1wPSIxNzc0ODU3MzM0IiBndWlkPSJjMDE5MmIxMy01ZjkzLTQ2YTItOWUxZi1hNmM4
N2MwNmVjNDEiPjIxNTYyPC9rZXk+PC9mb3JlaWduLWtleXM+PHJlZi10eXBlIG5hbWU9IkpvdXJu
YWwgQXJ0aWNsZSI+MTc8L3JlZi10eXBlPjxjb250cmlidXRvcnM+PGF1dGhvcnM+PGF1dGhvcj5H
b2xkbWFuLCBLLiBFLjwvYXV0aG9yPjxhdXRob3I+V2hpdGUsIEUuIEMuPC9hdXRob3I+PGF1dGhv
cj5SYW8sIEEuIFIuPC9hdXRob3I+PGF1dGhvcj5LYXB0ZWluLCBKLiBTLjwvYXV0aG9yPjxhdXRo
b3I+TGllbiwgVy4gVy48L2F1dGhvcj48L2F1dGhvcnM+PC9jb250cmlidXRvcnM+PGF1dGgtYWRk
cmVzcz5EZXBhcnRtZW50IG9mIFJhZGlhdGlvbiBPbmNvbG9neSwgS2Fpc2VyIFBlcm1hbmVudGUg
TG9zIEFuZ2VsZXMgTWVkaWNhbCBDZW50ZXIsIExvcyBBbmdlbGVzLCBDYWxpZm9ybmlhOyBEZXBh
cnRtZW50IG9mIFJhZGlhdGlvbiBPbmNvbG9neSwgU291dGhlcm4gQ2FsaWZvcm5pYSBQZXJtYW5l
bnRlIE1lZGljYWwgR3JvdXAsIExvcyBBbmdlbGVzLCBDYWxpZm9ybmlhLiYjeEQ7RGVwYXJ0bWVu
dCBvZiBSYWRpYXRpb24gT25jb2xvZ3ksIEthaXNlciBQZXJtYW5lbnRlIExvcyBBbmdlbGVzIE1l
ZGljYWwgQ2VudGVyLCBMb3MgQW5nZWxlcywgQ2FsaWZvcm5pYTsgRGVwYXJ0bWVudCBvZiBSYWRp
YXRpb24gT25jb2xvZ3ksIFNvdXRoZXJuIENhbGlmb3JuaWEgUGVybWFuZW50ZSBNZWRpY2FsIEdy
b3VwLCBMb3MgQW5nZWxlcywgQ2FsaWZvcm5pYS4gRWxlY3Ryb25pYyBhZGRyZXNzOiBld2hpdGUx
QGdtYWlsLmNvbS4mI3hEO0RlcGFydG1lbnQgb2YgUmFkaWF0aW9uIE9uY29sb2d5LCBTb3V0aGVy
biBDYWxpZm9ybmlhIFBlcm1hbmVudGUgTWVkaWNhbCBHcm91cCwgTG9zIEFuZ2VsZXMsIENhbGlm
b3JuaWEuJiN4RDtSZXNlYXJjaCBMYWJvcmF0b3J5LCBTb3V0aGVybiBDYWxpZm9ybmlhIFBlcm1h
bmVudGUgTWVkaWNhbCBHcm91cCwgTG9zIEFuZ2VsZXMsIENhbGlmb3JuaWEuPC9hdXRoLWFkZHJl
c3M+PHRpdGxlcz48dGl0bGU+UG9zdHRyZWF0bWVudCBGREctUEVULUNUIHJlc3BvbnNlIGlzIHBy
ZWRpY3RpdmUgb2YgdHVtb3IgcHJvZ3Jlc3Npb24gYW5kIHN1cnZpdmFsIGluIGFuYWwgY2FyY2lu
b21hPC90aXRsZT48c2Vjb25kYXJ5LXRpdGxlPlByYWN0IFJhZGlhdCBPbmNvbDwvc2Vjb25kYXJ5
LXRpdGxlPjwvdGl0bGVzPjxwZXJpb2RpY2FsPjxmdWxsLXRpdGxlPlByYWN0IFJhZGlhdCBPbmNv
bDwvZnVsbC10aXRsZT48L3BlcmlvZGljYWw+PHBhZ2VzPmUxNDktZTE1NDwvcGFnZXM+PHZvbHVt
ZT42PC92b2x1bWU+PG51bWJlcj41PC9udW1iZXI+PGVkaXRpb24+MjAxNi8wMy8wODwvZWRpdGlv
bj48a2V5d29yZHM+PGtleXdvcmQ+QWR1bHQ8L2tleXdvcmQ+PGtleXdvcmQ+QWdlZDwva2V5d29y
ZD48a2V5d29yZD5BZ2VkLCA4MCBhbmQgb3Zlcjwva2V5d29yZD48a2V5d29yZD5BbnVzIE5lb3Bs
YXNtcy8qZGlhZ25vc3RpYyBpbWFnaW5nPC9rZXl3b3JkPjxrZXl3b3JkPkRpc2Vhc2UgUHJvZ3Jl
c3Npb248L2tleXdvcmQ+PGtleXdvcmQ+RmVtYWxlPC9rZXl3b3JkPjxrZXl3b3JkPkZsdW9yb2Rl
b3h5Z2x1Y29zZSBGMTgvKm1ldGFib2xpc208L2tleXdvcmQ+PGtleXdvcmQ+SHVtYW5zPC9rZXl3
b3JkPjxrZXl3b3JkPk1hbGU8L2tleXdvcmQ+PGtleXdvcmQ+TWlkZGxlIEFnZWQ8L2tleXdvcmQ+
PGtleXdvcmQ+UG9zaXRyb24gRW1pc3Npb24gVG9tb2dyYXBoeSBDb21wdXRlZCBUb21vZ3JhcGh5
LyptZXRob2RzPC9rZXl3b3JkPjxrZXl3b3JkPlJldHJvc3BlY3RpdmUgU3R1ZGllczwva2V5d29y
ZD48L2tleXdvcmRzPjxkYXRlcz48eWVhcj4yMDE2PC95ZWFyPjxwdWItZGF0ZXM+PGRhdGU+U2Vw
LU9jdDwvZGF0ZT48L3B1Yi1kYXRlcz48L2RhdGVzPjxpc2JuPjE4NzktODUxOSAoRWxlY3Ryb25p
YykmI3hEOzE4NzktODUwMCAoTGlua2luZyk8L2lzYm4+PGFjY2Vzc2lvbi1udW0+MjY5NDgxMzQ8
L2FjY2Vzc2lvbi1udW0+PHVybHM+PHJlbGF0ZWQtdXJscz48dXJsPmh0dHBzOi8vd3d3Lm5jYmku
bmxtLm5paC5nb3YvcHVibWVkLzI2OTQ4MTM0PC91cmw+PC9yZWxhdGVkLXVybHM+PC91cmxzPjxl
bGVjdHJvbmljLXJlc291cmNlLW51bT4xMC4xMDE2L2oucHJyby4yMDE2LjAxLjAwNDwvZWxlY3Ry
b25pYy1yZXNvdXJjZS1udW0+PC9yZWNvcmQ+PC9DaXRlPjxDaXRlPjxBdXRob3I+SG91YXJkPC9B
dXRob3I+PFllYXI+MjAxNzwvWWVhcj48UmVjTnVtPjIxNTYzPC9SZWNOdW0+PHJlY29yZD48cmVj
LW51bWJlcj4yMTU2MzwvcmVjLW51bWJlcj48Zm9yZWlnbi1rZXlzPjxrZXkgYXBwPSJFTiIgZGIt
aWQ9ImVwcmV4c3p0aXMwZXdjZXJmcmw1ZGR0cnJ0ZmV4ZDJ0cnR0dyIgdGltZXN0YW1wPSIxNzc0
ODU3MzM1IiBndWlkPSJjOWFmMWY4NS02ZTEyLTRjMDctYTY3Yy01MTUxOTlhYjc5OTIiPjIxNTYz
PC9rZXk+PC9mb3JlaWduLWtleXM+PHJlZi10eXBlIG5hbWU9IkpvdXJuYWwgQXJ0aWNsZSI+MTc8
L3JlZi10eXBlPjxjb250cmlidXRvcnM+PGF1dGhvcnM+PGF1dGhvcj5Ib3VhcmQsIEMuPC9hdXRo
b3I+PGF1dGhvcj5QaW5hcXV5LCBKLiBCLjwvYXV0aG9yPjxhdXRob3I+TWVzZ3VpY2gsIEMuPC9h
dXRob3I+PGF1dGhvcj5IZW5yaXF1ZXMgZGUgRmlndWVpcmVkbywgQi48L2F1dGhvcj48YXV0aG9y
PkNhemVhdSwgQS4gTC48L2F1dGhvcj48YXV0aG9yPkFsbGFyZCwgSi4gQi48L2F1dGhvcj48YXV0
aG9yPkxhaGFyaWUsIEguPC9hdXRob3I+PGF1dGhvcj5Cb3JkZW5hdmUsIEwuPC9hdXRob3I+PGF1
dGhvcj5GZXJuYW5kZXosIFAuPC9hdXRob3I+PGF1dGhvcj5WZW5kcmVseSwgVi48L2F1dGhvcj48
L2F1dGhvcnM+PC9jb250cmlidXRvcnM+PGF1dGgtYWRkcmVzcz5OdWNsZWFyIE1lZGljaW5lIERl
cGFydG1lbnQsIENIVSBkZSBCb3JkZWF1eCwgRi0zMzAwMCBCb3JkZWF1eCwgRnJhbmNlLiYjeEQ7
TnVjbGVhciBNZWRpY2luZSBEZXBhcnRtZW50LCBDSFUgZGUgQm9yZGVhdXgsIEYtMzMwMDAgQm9y
ZGVhdXgsIEZyYW5jZSBqZWFuLWJhcHRpc3RlLnBpbmFxdXlAY2h1LWJvcmRlYXV4LmZyLiYjeEQ7
VW5pdmVyc2l0ZSBkZSBCb3JkZWF1eCwgRi0zMzAwMCBCb3JkZWF1eCwgRnJhbmNlLiYjeEQ7UmFk
aW90aGVyYXB5IERlcGFydG1lbnQsIEJlcmdvbmllIEluc3RpdHV0ZSwgRi0zMzAwMCBCb3JkZWF1
eCwgRnJhbmNlLiYjeEQ7TnVjbGVhciBNZWRpY2luZSBEZXBhcnRtZW50LCBCZXJnb25pZSBJbnN0
aXR1dGUsIEYtMzMwMDAgQm9yZGVhdXgsIEZyYW5jZS4mI3hEO051Y2xlYXIgTWVkaWNpbmUgRGVw
YXJ0bWVudCwgQmF5b25uZSBHZW5lcmFsIEhvc3BpdGFsLCBCYXlvbm5lLCBGcmFuY2UuJiN4RDtS
YWRpb3RoZXJhcHkgRGVwYXJ0bWVudCwgUHJpdmF0ZSBIb3NwaXRhbCBUaXZvbGksIEYtMzMwMDAg
Qm9yZGVhdXgsIEZyYW5jZS4mI3hEO1JhZGlvdGhlcmFweSBEZXBhcnRtZW50LCBDSFUgZGUgQm9y
ZGVhdXgsIEYtMzMwMDAgQm9yZGVhdXgsIEZyYW5jZTsgYW5kLiYjeEQ7SU5TRVJNIFUxMDM1LCBG
LTMzMDAwIEJvcmRlYXV4LCBGcmFuY2UuPC9hdXRoLWFkZHJlc3M+PHRpdGxlcz48dGl0bGU+Um9s
ZSBvZiAoMTgpRi1GREcgUEVUL0NUIGluIFBvc3R0cmVhdG1lbnQgRXZhbHVhdGlvbiBvZiBBbmFs
IENhcmNpbm9tYTwvdGl0bGU+PHNlY29uZGFyeS10aXRsZT5KIE51Y2wgTWVkPC9zZWNvbmRhcnkt
dGl0bGU+PC90aXRsZXM+PHBlcmlvZGljYWw+PGZ1bGwtdGl0bGU+SiBOdWNsIE1lZDwvZnVsbC10
aXRsZT48L3BlcmlvZGljYWw+PHBhZ2VzPjE0MTQtMTQyMDwvcGFnZXM+PHZvbHVtZT41ODwvdm9s
dW1lPjxudW1iZXI+OTwvbnVtYmVyPjxlZGl0aW9uPjIwMTcvMDMvMTE8L2VkaXRpb24+PGtleXdv
cmRzPjxrZXl3b3JkPkFkdWx0PC9rZXl3b3JkPjxrZXl3b3JkPkFnZWQ8L2tleXdvcmQ+PGtleXdv
cmQ+QWdlZCwgODAgYW5kIG92ZXI8L2tleXdvcmQ+PGtleXdvcmQ+QW51cyBOZW9wbGFzbXMvKmRp
YWdub3N0aWMgaW1hZ2luZy9tZXRhYm9saXNtL3BhdGhvbG9neS8qdGhlcmFweTwva2V5d29yZD48
a2V5d29yZD5DaGVtb3JhZGlvdGhlcmFweTwva2V5d29yZD48a2V5d29yZD5GZW1hbGU8L2tleXdv
cmQ+PGtleXdvcmQ+KkZsdW9yb2Rlb3h5Z2x1Y29zZSBGMTg8L2tleXdvcmQ+PGtleXdvcmQ+Rm9s
bG93LVVwIFN0dWRpZXM8L2tleXdvcmQ+PGtleXdvcmQ+SHVtYW5zPC9rZXl3b3JkPjxrZXl3b3Jk
Pk1hbGU8L2tleXdvcmQ+PGtleXdvcmQ+TWlkZGxlIEFnZWQ8L2tleXdvcmQ+PGtleXdvcmQ+KlBv
c2l0cm9uIEVtaXNzaW9uIFRvbW9ncmFwaHkgQ29tcHV0ZWQgVG9tb2dyYXBoeTwva2V5d29yZD48
a2V5d29yZD5SZXRyb3NwZWN0aXZlIFN0dWRpZXM8L2tleXdvcmQ+PGtleXdvcmQ+U3Vydml2YWwg
QW5hbHlzaXM8L2tleXdvcmQ+PGtleXdvcmQ+KmFudXMgbmVvcGxhc21zPC9rZXl3b3JkPjxrZXl3
b3JkPipjaGVtb3JhZGlvdGhlcmFweTwva2V5d29yZD48a2V5d29yZD4qcG9zaXRyb24tZW1pc3Np
b24gdG9tb2dyYXBoeTwva2V5d29yZD48L2tleXdvcmRzPjxkYXRlcz48eWVhcj4yMDE3PC95ZWFy
PjxwdWItZGF0ZXM+PGRhdGU+U2VwPC9kYXRlPjwvcHViLWRhdGVzPjwvZGF0ZXM+PGlzYm4+MTUz
NS01NjY3IChFbGVjdHJvbmljKSYjeEQ7MDE2MS01NTA1IChMaW5raW5nKTwvaXNibj48YWNjZXNz
aW9uLW51bT4yODI4MDIyNTwvYWNjZXNzaW9uLW51bT48dXJscz48cmVsYXRlZC11cmxzPjx1cmw+
aHR0cHM6Ly93d3cubmNiaS5ubG0ubmloLmdvdi9wdWJtZWQvMjgyODAyMjU8L3VybD48L3JlbGF0
ZWQtdXJscz48L3VybHM+PGVsZWN0cm9uaWMtcmVzb3VyY2UtbnVtPjEwLjI5Njcvam51bWVkLjEx
Ni4xODUyODA8L2VsZWN0cm9uaWMtcmVzb3VyY2UtbnVtPjwvcmVjb3JkPjwvQ2l0ZT48Q2l0ZT48
QXV0aG9yPlNjaHdhcno8L0F1dGhvcj48WWVhcj4yMDA4PC9ZZWFyPjxSZWNOdW0+MjE1NjQ8L1Jl
Y051bT48cmVjb3JkPjxyZWMtbnVtYmVyPjIxNTY0PC9yZWMtbnVtYmVyPjxmb3JlaWduLWtleXM+
PGtleSBhcHA9IkVOIiBkYi1pZD0iZXByZXhzenRpczBld2NlcmZybDVkZHRycnRmZXhkMnRydHR3
IiB0aW1lc3RhbXA9IjE3NzQ4NTczMzUiIGd1aWQ9IjIzM2I5ZWVlLWQ2YTUtNDMxMi04MWY0LWJi
OTdlNjEyM2RmMiI+MjE1NjQ8L2tleT48L2ZvcmVpZ24ta2V5cz48cmVmLXR5cGUgbmFtZT0iSm91
cm5hbCBBcnRpY2xlIj4xNzwvcmVmLXR5cGU+PGNvbnRyaWJ1dG9ycz48YXV0aG9ycz48YXV0aG9y
PlNjaHdhcnosIEouIEsuPC9hdXRob3I+PGF1dGhvcj5TaWVnZWwsIEIuIEEuPC9hdXRob3I+PGF1
dGhvcj5EZWhkYXNodGksIEYuPC9hdXRob3I+PGF1dGhvcj5NeWVyc29uLCBSLiBKLjwvYXV0aG9y
PjxhdXRob3I+Rmxlc2htYW4sIEouIFcuPC9hdXRob3I+PGF1dGhvcj5Hcmlnc2J5LCBQLiBXLjwv
YXV0aG9yPjwvYXV0aG9ycz48L2NvbnRyaWJ1dG9ycz48YXV0aC1hZGRyZXNzPkRlcGFydG1lbnQg
b2YgUmFkaWF0aW9uIE9uY29sb2d5LCBXYXNoaW5ndG9uIFVuaXZlcnNpdHkgU2Nob29sIG9mIE1l
ZGljaW5lLCBTdC4gTG91aXMsIE1PIDYzMTEwLCBVU0EuPC9hdXRoLWFkZHJlc3M+PHRpdGxlcz48
dGl0bGU+VHVtb3IgcmVzcG9uc2UgYW5kIHN1cnZpdmFsIHByZWRpY3RlZCBieSBwb3N0LXRoZXJh
cHkgRkRHLVBFVC9DVCBpbiBhbmFsIGNhbmNlcjwvdGl0bGU+PHNlY29uZGFyeS10aXRsZT5JbnQg
SiBSYWRpYXQgT25jb2wgQmlvbCBQaHlzPC9zZWNvbmRhcnktdGl0bGU+PC90aXRsZXM+PHBlcmlv
ZGljYWw+PGZ1bGwtdGl0bGU+SW50IEogUmFkaWF0IE9uY29sIEJpb2wgUGh5czwvZnVsbC10aXRs
ZT48L3BlcmlvZGljYWw+PHBhZ2VzPjE4MC02PC9wYWdlcz48dm9sdW1lPjcxPC92b2x1bWU+PG51
bWJlcj4xPC9udW1iZXI+PGVkaXRpb24+MjAwNy8xMS8xMzwvZWRpdGlvbj48a2V5d29yZHM+PGtl
eXdvcmQ+QWR1bHQ8L2tleXdvcmQ+PGtleXdvcmQ+QWdlZDwva2V5d29yZD48a2V5d29yZD5BZ2Vk
LCA4MCBhbmQgb3Zlcjwva2V5d29yZD48a2V5d29yZD5BbnVzIE5lb3BsYXNtcy8qZGlhZ25vc3Rp
YyBpbWFnaW5nL21ldGFib2xpc20vdGhlcmFweTwva2V5d29yZD48a2V5d29yZD5Db21iaW5lZCBN
b2RhbGl0eSBUaGVyYXB5L21ldGhvZHM8L2tleXdvcmQ+PGtleXdvcmQ+RGlzZWFzZS1GcmVlIFN1
cnZpdmFsPC9rZXl3b3JkPjxrZXl3b3JkPkZlbWFsZTwva2V5d29yZD48a2V5d29yZD4qRmx1b3Jv
ZGVveHlnbHVjb3NlIEYxOC9waGFybWFjb2tpbmV0aWNzPC9rZXl3b3JkPjxrZXl3b3JkPkh1bWFu
czwva2V5d29yZD48a2V5d29yZD5NYWxlPC9rZXl3b3JkPjxrZXl3b3JkPk1pZGRsZSBBZ2VkPC9r
ZXl3b3JkPjxrZXl3b3JkPlBvc2l0cm9uLUVtaXNzaW9uIFRvbW9ncmFwaHkvKm1ldGhvZHM8L2tl
eXdvcmQ+PGtleXdvcmQ+UHJvcG9ydGlvbmFsIEhhemFyZHMgTW9kZWxzPC9rZXl3b3JkPjxrZXl3
b3JkPlByb3NwZWN0aXZlIFN0dWRpZXM8L2tleXdvcmQ+PGtleXdvcmQ+KlJhZGlvcGhhcm1hY2V1
dGljYWxzL3BoYXJtYWNva2luZXRpY3M8L2tleXdvcmQ+PGtleXdvcmQ+U3Vydml2YWwgUmF0ZTwv
a2V5d29yZD48a2V5d29yZD5Ub21vZ3JhcGh5LCBYLVJheSBDb21wdXRlZC8qbWV0aG9kczwva2V5
d29yZD48L2tleXdvcmRzPjxkYXRlcz48eWVhcj4yMDA4PC95ZWFyPjxwdWItZGF0ZXM+PGRhdGU+
TWF5IDE8L2RhdGU+PC9wdWItZGF0ZXM+PC9kYXRlcz48aXNibj4wMzYwLTMwMTYgKFByaW50KSYj
eEQ7MDM2MC0zMDE2IChMaW5raW5nKTwvaXNibj48YWNjZXNzaW9uLW51bT4xNzk5NjM4NzwvYWNj
ZXNzaW9uLW51bT48dXJscz48cmVsYXRlZC11cmxzPjx1cmw+aHR0cHM6Ly93d3cubmNiaS5ubG0u
bmloLmdvdi9wdWJtZWQvMTc5OTYzODc8L3VybD48L3JlbGF0ZWQtdXJscz48L3VybHM+PGVsZWN0
cm9uaWMtcmVzb3VyY2UtbnVtPjEwLjEwMTYvai5panJvYnAuMjAwNy4wOS4wMDU8L2VsZWN0cm9u
aWMtcmVzb3VyY2UtbnVtPjwvcmVjb3JkPjwvQ2l0ZT48L0VuZE5vdGU+
</w:fldData>
        </w:fldChar>
      </w:r>
      <w:r w:rsidR="003036D1">
        <w:rPr>
          <w:szCs w:val="24"/>
        </w:rPr>
        <w:instrText xml:space="preserve"> ADDIN EN.JS.CITE </w:instrText>
      </w:r>
      <w:r w:rsidR="003036D1">
        <w:rPr>
          <w:szCs w:val="24"/>
        </w:rPr>
      </w:r>
      <w:r w:rsidR="003036D1">
        <w:rPr>
          <w:szCs w:val="24"/>
        </w:rPr>
        <w:fldChar w:fldCharType="separate"/>
      </w:r>
      <w:r w:rsidR="00C93797">
        <w:rPr>
          <w:noProof/>
          <w:szCs w:val="24"/>
        </w:rPr>
        <w:t>(26, 28, 29)</w:t>
      </w:r>
      <w:r w:rsidR="003036D1">
        <w:rPr>
          <w:szCs w:val="24"/>
        </w:rPr>
        <w:fldChar w:fldCharType="end"/>
      </w:r>
      <w:r w:rsidR="00B544B1">
        <w:rPr>
          <w:szCs w:val="24"/>
        </w:rPr>
        <w:t xml:space="preserve"> [</w:t>
      </w:r>
      <w:r w:rsidR="001C1469">
        <w:rPr>
          <w:szCs w:val="24"/>
        </w:rPr>
        <w:t>4, 2b, 2b</w:t>
      </w:r>
      <w:r w:rsidR="00B544B1">
        <w:rPr>
          <w:szCs w:val="24"/>
        </w:rPr>
        <w:t>]</w:t>
      </w:r>
      <w:r w:rsidRPr="002F3568">
        <w:rPr>
          <w:szCs w:val="24"/>
        </w:rPr>
        <w:t xml:space="preserve">. </w:t>
      </w:r>
      <w:proofErr w:type="spellStart"/>
      <w:r w:rsidRPr="00C04260">
        <w:rPr>
          <w:szCs w:val="24"/>
        </w:rPr>
        <w:t>Duimering</w:t>
      </w:r>
      <w:proofErr w:type="spellEnd"/>
      <w:r w:rsidRPr="00C04260">
        <w:rPr>
          <w:szCs w:val="24"/>
        </w:rPr>
        <w:t xml:space="preserve"> et al har undersøgt værdien af kvantitative parametre på FDG-PET før og efter behandling</w:t>
      </w:r>
      <w:r w:rsidRPr="002F3568">
        <w:rPr>
          <w:szCs w:val="24"/>
        </w:rPr>
        <w:t xml:space="preserve"> </w:t>
      </w:r>
      <w:r w:rsidRPr="00C04260">
        <w:rPr>
          <w:szCs w:val="24"/>
        </w:rPr>
        <w:t xml:space="preserve">og fandt at høj </w:t>
      </w:r>
      <w:proofErr w:type="spellStart"/>
      <w:r w:rsidRPr="00C04260">
        <w:rPr>
          <w:szCs w:val="24"/>
        </w:rPr>
        <w:t>maximum</w:t>
      </w:r>
      <w:proofErr w:type="spellEnd"/>
      <w:r w:rsidRPr="00C04260">
        <w:rPr>
          <w:szCs w:val="24"/>
        </w:rPr>
        <w:t xml:space="preserve"> </w:t>
      </w:r>
      <w:r>
        <w:rPr>
          <w:szCs w:val="24"/>
        </w:rPr>
        <w:t xml:space="preserve">SUV og høj </w:t>
      </w:r>
      <w:r w:rsidRPr="00C04260">
        <w:rPr>
          <w:szCs w:val="24"/>
        </w:rPr>
        <w:t>peak</w:t>
      </w:r>
      <w:r>
        <w:rPr>
          <w:szCs w:val="24"/>
        </w:rPr>
        <w:t xml:space="preserve"> SUV efter 6, men ikke efter 3 måneder var</w:t>
      </w:r>
      <w:r w:rsidRPr="00C04260">
        <w:rPr>
          <w:szCs w:val="24"/>
        </w:rPr>
        <w:t xml:space="preserve"> associeret med dårligere PFS og OS</w:t>
      </w:r>
      <w:r w:rsidR="00C93797">
        <w:rPr>
          <w:szCs w:val="24"/>
        </w:rPr>
        <w:t xml:space="preserve"> </w:t>
      </w:r>
      <w:r w:rsidR="00D20872">
        <w:rPr>
          <w:szCs w:val="24"/>
        </w:rPr>
        <w:fldChar w:fldCharType="begin">
          <w:fldData xml:space="preserve">PEVuZE5vdGU+PENpdGU+PEF1dGhvcj5EdWltZXJpbmc8L0F1dGhvcj48WWVhcj4yMDE5PC9ZZWFy
PjxSZWNOdW0+MjE1NzY8L1JlY051bT48RGlzcGxheVRleHQ+KDMwKTwvRGlzcGxheVRleHQ+PHJl
Y29yZD48cmVjLW51bWJlcj4yMTU3NjwvcmVjLW51bWJlcj48Zm9yZWlnbi1rZXlzPjxrZXkgYXBw
PSJFTiIgZGItaWQ9ImVwcmV4c3p0aXMwZXdjZXJmcmw1ZGR0cnJ0ZmV4ZDJ0cnR0dyIgdGltZXN0
YW1wPSIxNzc0ODU3ODA0IiBndWlkPSJmZjU5MGE5Yi1mMjc5LTQzMjUtOWZiOC0yNzU3ZmEyNjA0
YzIiPjIxNTc2PC9rZXk+PC9mb3JlaWduLWtleXM+PHJlZi10eXBlIG5hbWU9IkpvdXJuYWwgQXJ0
aWNsZSI+MTc8L3JlZi10eXBlPjxjb250cmlidXRvcnM+PGF1dGhvcnM+PGF1dGhvcj5EdWltZXJp
bmcsIEEuPC9hdXRob3I+PGF1dGhvcj5SaWF1a2EsIFQuPC9hdXRob3I+PGF1dGhvcj5OaWpqYXIs
IFkuPC9hdXRob3I+PGF1dGhvcj5HaG9zaCwgUy48L2F1dGhvcj48YXV0aG9yPk1hY0V3YW4sIFIu
PC9hdXRob3I+PGF1dGhvcj5XYXJrZW50aW4sIEguPC9hdXRob3I+PGF1dGhvcj5TY2hpbGxlciwg
RC48L2F1dGhvcj48YXV0aG9yPlRhbmtlbCwgSy48L2F1dGhvcj48YXV0aG9yPlVzbWFuaSwgTi48
L2F1dGhvcj48YXV0aG9yPlNldmVyaW4sIEQuPC9hdXRob3I+PGF1dGhvcj5OaWpqYXIsIFQuPC9h
dXRob3I+PGF1dGhvcj5GYWlyY2hpbGQsIEEuPC9hdXRob3I+PGF1dGhvcj5NdWxkZXIsIEsuPC9h
dXRob3I+PGF1dGhvcj5Eb2xsLCBDLjwvYXV0aG9yPjxhdXRob3I+V29uZywgQy48L2F1dGhvcj48
YXV0aG9yPkpvc2VwaCwgSy48L2F1dGhvcj48L2F1dGhvcnM+PC9jb250cmlidXRvcnM+PGF1dGgt
YWRkcmVzcz5EaXZpc2lvbiBvZiBSYWRpYXRpb24gT25jb2xvZ3ksIERlcGFydG1lbnQgb2YgT25j
b2xvZ3ksIENyb3NzIENhbmNlciBJbnN0aXR1dGUsIEVkbW9udG9uLCBDYW5hZGEuJiN4RDtEZXBh
cnRtZW50IG9mIE1lZGljYWwgUGh5c2ljcywgQ3Jvc3MgQ2FuY2VyIEluc3RpdHV0ZSwgRWRtb250
b24sIENhbmFkYS4mI3hEO0Rpdmlzb24gb2YgTWVkaWNhbCBPbmNvbG9neSwgRGVwYXJ0bWVudCBv
ZiBPbmNvbG9neSwgQ3Jvc3MgQ2FuY2VyIEluc3RpdHV0ZSwgRWRtb250b24sIENhbmFkYS4mI3hE
O0RlcGFydG1lbnQgb2YgT25jb2xvZ2ljIEltYWdpbmcsIENyb3NzIENhbmNlciBJbnN0aXR1dGUs
IEVkbW9udG9uLCBDYW5hZGEuJiN4RDtEZXBhcnRtZW50IG9mIFN1cmdpY2FsIE9uY29sb2d5LCBV
bml2ZXJzaXR5IG9mIEFsYmVydGEsIEVkbW9udG9uLCBDYW5hZGEuJiN4RDtEaXZpc2lvbiBvZiBS
YWRpYXRpb24gT25jb2xvZ3ksIERlcGFydG1lbnQgb2YgT25jb2xvZ3ksIFRvbSBCYWtlciBDYW5j
ZXIgQ2VudHJlLCBDYWxnYXJ5LCBDYW5hZGEuJiN4RDtEaXZpc2lvbiBvZiBHYXN0cm9lbnRlcm9s
b2d5LCBVbml2ZXJzaXR5IG9mIEFsYmVydGEsIEVkbW9udG9uLCBDYW5hZGEuPC9hdXRoLWFkZHJl
c3M+PHRpdGxlcz48dGl0bGU+UHJvZ25vc3RpYyB1dGlsaXR5IG9mIHByZS0gYW5kIHBvc3QtdHJl
YXRtZW50IEZERy1QRVQgcGFyYW1ldGVycyBpbiBhbmFsIHNxdWFtb3VzIGNlbGwgY2FyY2lub21h
PC90aXRsZT48c2Vjb25kYXJ5LXRpdGxlPlJhZGlvdGhlciBPbmNvbDwvc2Vjb25kYXJ5LXRpdGxl
PjwvdGl0bGVzPjxwZXJpb2RpY2FsPjxmdWxsLXRpdGxlPlJhZGlvdGhlciBPbmNvbDwvZnVsbC10
aXRsZT48L3BlcmlvZGljYWw+PHBhZ2VzPjIxLTI4PC9wYWdlcz48dm9sdW1lPjEzNjwvdm9sdW1l
PjxlZGl0aW9uPjIwMTkwNDA0PC9lZGl0aW9uPjxrZXl3b3Jkcz48a2V5d29yZD5BZHVsdDwva2V5
d29yZD48a2V5d29yZD5BZ2VkPC9rZXl3b3JkPjxrZXl3b3JkPkFudXMgTmVvcGxhc21zLypkaWFn
bm9zdGljIGltYWdpbmcvZHJ1ZyB0aGVyYXB5L3JhZGlvdGhlcmFweTwva2V5d29yZD48a2V5d29y
ZD5DYXJjaW5vbWEsIFNxdWFtb3VzIENlbGwvKmRpYWdub3N0aWMgaW1hZ2luZy9kcnVnIHRoZXJh
cHkvcmFkaW90aGVyYXB5PC9rZXl3b3JkPjxrZXl3b3JkPkNoZW1vcmFkaW90aGVyYXB5PC9rZXl3
b3JkPjxrZXl3b3JkPkRpc2Vhc2UgUHJvZ3Jlc3Npb248L2tleXdvcmQ+PGtleXdvcmQ+RmVtYWxl
PC9rZXl3b3JkPjxrZXl3b3JkPkZsdW9yb2Rlb3h5Z2x1Y29zZSBGMTg8L2tleXdvcmQ+PGtleXdv
cmQ+SHVtYW5zPC9rZXl3b3JkPjxrZXl3b3JkPk1hbGU8L2tleXdvcmQ+PGtleXdvcmQ+TWlkZGxl
IEFnZWQ8L2tleXdvcmQ+PGtleXdvcmQ+TXVsdGl2YXJpYXRlIEFuYWx5c2lzPC9rZXl3b3JkPjxr
ZXl3b3JkPk5lb3BsYXNtIFJlY3VycmVuY2UsIExvY2FsL2RpYWdub3N0aWMgaW1hZ2luZzwva2V5
d29yZD48a2V5d29yZD5Qb3NpdHJvbi1FbWlzc2lvbiBUb21vZ3JhcGh5L21ldGhvZHM8L2tleXdv
cmQ+PGtleXdvcmQ+UHJvZ25vc2lzPC9rZXl3b3JkPjxrZXl3b3JkPlJhZGlvcGhhcm1hY2V1dGlj
YWxzPC9rZXl3b3JkPjxrZXl3b3JkPlJldHJvc3BlY3RpdmUgU3R1ZGllczwva2V5d29yZD48a2V5
d29yZD5UdW1vciBCdXJkZW48L2tleXdvcmQ+PGtleXdvcmQ+QW5hbCBjYW5jZXI8L2tleXdvcmQ+
PGtleXdvcmQ+RmRnLXBldDwva2V5d29yZD48a2V5d29yZD5JbnRlbnNpdHktbW9kdWxhdGVkIHJh
ZGlhdGlvbiB0aGVyYXB5PC9rZXl3b3JkPjxrZXl3b3JkPk1ldGFib2xpYyB0dW1vdXIgdm9sdW1l
PC9rZXl3b3JkPjwva2V5d29yZHM+PGRhdGVzPjx5ZWFyPjIwMTk8L3llYXI+PHB1Yi1kYXRlcz48
ZGF0ZT5KdWw8L2RhdGU+PC9wdWItZGF0ZXM+PC9kYXRlcz48aXNibj4wMTY3LTgxNDA8L2lzYm4+
PGFjY2Vzc2lvbi1udW0+MzEwMTUxMjU8L2FjY2Vzc2lvbi1udW0+PHVybHM+PC91cmxzPjxlbGVj
dHJvbmljLXJlc291cmNlLW51bT4xMC4xMDE2L2oucmFkb25jLjIwMTkuMDMuMDE0PC9lbGVjdHJv
bmljLXJlc291cmNlLW51bT48cmVtb3RlLWRhdGFiYXNlLXByb3ZpZGVyPk5MTTwvcmVtb3RlLWRh
dGFiYXNlLXByb3ZpZGVyPjxsYW5ndWFnZT5lbmc8L2xhbmd1YWdlPjwvcmVjb3JkPjwvQ2l0ZT48
L0VuZE5vdGU+
</w:fldData>
        </w:fldChar>
      </w:r>
      <w:r w:rsidR="00D20872">
        <w:rPr>
          <w:szCs w:val="24"/>
        </w:rPr>
        <w:instrText xml:space="preserve"> ADDIN EN.JS.CITE </w:instrText>
      </w:r>
      <w:r w:rsidR="00D20872">
        <w:rPr>
          <w:szCs w:val="24"/>
        </w:rPr>
      </w:r>
      <w:r w:rsidR="00D20872">
        <w:rPr>
          <w:szCs w:val="24"/>
        </w:rPr>
        <w:fldChar w:fldCharType="separate"/>
      </w:r>
      <w:r w:rsidR="00D20872">
        <w:rPr>
          <w:noProof/>
          <w:szCs w:val="24"/>
        </w:rPr>
        <w:t>(30)</w:t>
      </w:r>
      <w:r w:rsidR="00D20872">
        <w:rPr>
          <w:szCs w:val="24"/>
        </w:rPr>
        <w:fldChar w:fldCharType="end"/>
      </w:r>
      <w:r w:rsidR="00256931">
        <w:rPr>
          <w:szCs w:val="24"/>
        </w:rPr>
        <w:t xml:space="preserve"> [1b]</w:t>
      </w:r>
      <w:r>
        <w:rPr>
          <w:szCs w:val="24"/>
        </w:rPr>
        <w:t xml:space="preserve">. </w:t>
      </w:r>
      <w:r w:rsidRPr="00C04260">
        <w:rPr>
          <w:szCs w:val="24"/>
        </w:rPr>
        <w:t xml:space="preserve">Der er i 2023 lavet et systematisk review og meta-analyse som </w:t>
      </w:r>
      <w:r>
        <w:rPr>
          <w:szCs w:val="24"/>
        </w:rPr>
        <w:t>støtter</w:t>
      </w:r>
      <w:r w:rsidRPr="00C04260">
        <w:rPr>
          <w:szCs w:val="24"/>
        </w:rPr>
        <w:t xml:space="preserve"> at FDG PET/CT giver </w:t>
      </w:r>
      <w:r>
        <w:rPr>
          <w:szCs w:val="24"/>
        </w:rPr>
        <w:t xml:space="preserve">prognostiske informationer </w:t>
      </w:r>
      <w:r w:rsidR="00732704">
        <w:rPr>
          <w:szCs w:val="24"/>
        </w:rPr>
        <w:fldChar w:fldCharType="begin">
          <w:fldData xml:space="preserve">PEVuZE5vdGU+PENpdGU+PEF1dGhvcj5NaXJzaGFodmFsYWQ8L0F1dGhvcj48WWVhcj4yMDIzPC9Z
ZWFyPjxSZWNOdW0+MjE1Nzc8L1JlY051bT48RGlzcGxheVRleHQ+KDMxKTwvRGlzcGxheVRleHQ+
PHJlY29yZD48cmVjLW51bWJlcj4yMTU3NzwvcmVjLW51bWJlcj48Zm9yZWlnbi1rZXlzPjxrZXkg
YXBwPSJFTiIgZGItaWQ9ImVwcmV4c3p0aXMwZXdjZXJmcmw1ZGR0cnJ0ZmV4ZDJ0cnR0dyIgdGlt
ZXN0YW1wPSIxNzc0ODU3ODgwIiBndWlkPSI5NTBiNjY4Ni1hMTE0LTRhNzgtODIyMy01Y2JiNmI1
OTUxMWYiPjIxNTc3PC9rZXk+PC9mb3JlaWduLWtleXM+PHJlZi10eXBlIG5hbWU9IkpvdXJuYWwg
QXJ0aWNsZSI+MTc8L3JlZi10eXBlPjxjb250cmlidXRvcnM+PGF1dGhvcnM+PGF1dGhvcj5NaXJz
aGFodmFsYWQsIFMuIEEuPC9hdXRob3I+PGF1dGhvcj5NZXNjaSwgQS48L2F1dGhvcj48YXV0aG9y
Pk11cmFkLCBWLjwvYXV0aG9yPjxhdXRob3I+S29oYW4sIEEuPC9hdXRob3I+PGF1dGhvcj5PcnRl
Z2EsIEMuPC9hdXRob3I+PGF1dGhvcj5WZWl0LUhhaWJhY2gsIFAuPC9hdXRob3I+PGF1dGhvcj5N
ZXRzZXIsIFUuPC9hdXRob3I+PC9hdXRob3JzPjwvY29udHJpYnV0b3JzPjxhdXRoLWFkZHJlc3M+
Sm9pbnQgRGVwYXJ0bWVudCBvZiBNZWRpY2FsIEltYWdpbmcsIFVuaXZlcnNpdHkgSGVhbHRoIE5l
dHdvcmssIE1vdW50IFNpbmFpIEhvc3BpdGFsIGFuZCBXb21lbiZhcG9zO3MgQ29sbGVnZSBIb3Nw
aXRhbDsgUHJpbmNlc3MgTWFyZ2FyZXQgQ2FuY2VyIENlbnRyZSwgVW5pdmVyc2l0eSBNZWRpY2Fs
IEltYWdpbmcgVG9yb250bywgNjEwIFVuaXZlcnNpdHkgQXZlLCBTdWl0ZSAzLTkyMCwgVG9yb250
bywgT04sIE01RyAyTTksIENhbmFkYS4mI3hEO0RlcGFydG1lbnQgb2YgTWVkaWNhbCBJbWFnaW5n
LCBVbml2ZXJzaXR5IG9mIFRvcm9udG8sIDI2MyBNY0NhdWwgU3QgNFRoIEZsb29yLCBUb3JvbnRv
LCBPTiwgTTVUIDFXNywgQ2FuYWRhLiYjeEQ7RGVwYXJ0bWVudCBvZiBSYWRpYXRpb24gT25jb2xv
Z3ksIFVuaXZlcnNpdHkgb2YgVG9yb250bywgMTQ5IENvbGxlZ2UgU3RyZWV0LCBVbml0IDUwNCwg
VG9yb250bywgT04sIE01VCAxUDUsIENhbmFkYS4mI3hEO0pvaW50IERlcGFydG1lbnQgb2YgTWVk
aWNhbCBJbWFnaW5nLCBVbml2ZXJzaXR5IEhlYWx0aCBOZXR3b3JrLCBNb3VudCBTaW5haSBIb3Nw
aXRhbCBhbmQgV29tZW4mYXBvcztzIENvbGxlZ2UgSG9zcGl0YWw7IFByaW5jZXNzIE1hcmdhcmV0
IENhbmNlciBDZW50cmUsIFVuaXZlcnNpdHkgTWVkaWNhbCBJbWFnaW5nIFRvcm9udG8sIDYxMCBV
bml2ZXJzaXR5IEF2ZSwgU3VpdGUgMy05MjAsIFRvcm9udG8sIE9OLCBNNUcgMk05LCBDYW5hZGEu
IHVyLm1ldHNlckB1aG4uY2EuJiN4RDtEZXBhcnRtZW50IG9mIE1lZGljYWwgSW1hZ2luZywgVW5p
dmVyc2l0eSBvZiBUb3JvbnRvLCAyNjMgTWNDYXVsIFN0IDRUaCBGbG9vciwgVG9yb250bywgT04s
IE01VCAxVzcsIENhbmFkYS4gdXIubWV0c2VyQHVobi5jYS48L2F1dGgtYWRkcmVzcz48dGl0bGVz
Pjx0aXRsZT5bKDE4KUZdLUZERyBQRVQgaW4gYW5hbCBjYW5hbCBjYW5jZXI6IGEgc3lzdGVtYXRp
YyByZXZpZXcgYW5kIG1ldGEtYW5hbHlzaXM8L3RpdGxlPjxzZWNvbmRhcnktdGl0bGU+RXVyIEog
TnVjbCBNZWQgTW9sIEltYWdpbmc8L3NlY29uZGFyeS10aXRsZT48L3RpdGxlcz48cGVyaW9kaWNh
bD48ZnVsbC10aXRsZT5FdXIgSiBOdWNsIE1lZCBNb2wgSW1hZ2luZzwvZnVsbC10aXRsZT48L3Bl
cmlvZGljYWw+PHBhZ2VzPjI1OC0yNzc8L3BhZ2VzPjx2b2x1bWU+NTE8L3ZvbHVtZT48bnVtYmVy
PjE8L251bWJlcj48ZWRpdGlvbj4yMDIzMDgxODwvZWRpdGlvbj48a2V5d29yZHM+PGtleXdvcmQ+
U2Vuc2l0aXZpdHkgYW5kIFNwZWNpZmljaXR5PC9rZXl3b3JkPjxrZXl3b3JkPipOZW9wbGFzbXM8
L2tleXdvcmQ+PGtleXdvcmQ+KkZsdW9yb2Rlb3h5Z2x1Y29zZSBGMTg8L2tleXdvcmQ+PGtleXdv
cmQ+QW51cyBOZW9wbGFzbXM8L2tleXdvcmQ+PGtleXdvcmQ+UG9zaXRyb24gRW1pc3Npb24gVG9t
b2dyYXBoeSBDb21wdXRlZCBUb21vZ3JhcGh5L21ldGhvZHM8L2tleXdvcmQ+PGtleXdvcmQ+SHVt
YW5zPC9rZXl3b3JkPjxrZXl3b3JkPkFuYWwgQ2FuYWw8L2tleXdvcmQ+PGtleXdvcmQ+UmFkaW9w
aGFybWFjZXV0aWNhbHM8L2tleXdvcmQ+PGtleXdvcmQ+UG9zaXRyb24tRW1pc3Npb24gVG9tb2dy
YXBoeS9tZXRob2RzPC9rZXl3b3JkPjxrZXl3b3JkPkFuYWwgY2FuY2VyPC9rZXl3b3JkPjxrZXl3
b3JkPkZsdW9yb2Rlb3h5Z2x1Y29zZSBGMTg8L2tleXdvcmQ+PGtleXdvcmQ+TWV0YS1hbmFseXNp
czwva2V5d29yZD48a2V5d29yZD5QcmlzbWE8L2tleXdvcmQ+PGtleXdvcmQ+UG9zaXRyb24tZW1p
c3Npb24gdG9tb2dyYXBoeTwva2V5d29yZD48L2tleXdvcmRzPjxkYXRlcz48eWVhcj4yMDIzPC95
ZWFyPjxwdWItZGF0ZXM+PGRhdGU+RGVjPC9kYXRlPjwvcHViLWRhdGVzPjwvZGF0ZXM+PGlzYm4+
MTYxOS03MDcwPC9pc2JuPjxhY2Nlc3Npb24tbnVtPjM3NTkyMDg1PC9hY2Nlc3Npb24tbnVtPjx1
cmxzPjwvdXJscz48ZWxlY3Ryb25pYy1yZXNvdXJjZS1udW0+MTAuMTAwNy9zMDAyNTktMDIzLTA2
MzkzLXo8L2VsZWN0cm9uaWMtcmVzb3VyY2UtbnVtPjxyZW1vdGUtZGF0YWJhc2UtcHJvdmlkZXI+
TkxNPC9yZW1vdGUtZGF0YWJhc2UtcHJvdmlkZXI+PGxhbmd1YWdlPmVuZzwvbGFuZ3VhZ2U+PC9y
ZWNvcmQ+PC9DaXRlPjwvRW5kTm90ZT4A
</w:fldData>
        </w:fldChar>
      </w:r>
      <w:r w:rsidR="00732704">
        <w:rPr>
          <w:szCs w:val="24"/>
        </w:rPr>
        <w:instrText xml:space="preserve"> ADDIN EN.JS.CITE </w:instrText>
      </w:r>
      <w:r w:rsidR="00732704">
        <w:rPr>
          <w:szCs w:val="24"/>
        </w:rPr>
      </w:r>
      <w:r w:rsidR="00732704">
        <w:rPr>
          <w:szCs w:val="24"/>
        </w:rPr>
        <w:fldChar w:fldCharType="separate"/>
      </w:r>
      <w:r w:rsidR="00732704">
        <w:rPr>
          <w:noProof/>
          <w:szCs w:val="24"/>
        </w:rPr>
        <w:t>(31)</w:t>
      </w:r>
      <w:r w:rsidR="00732704">
        <w:rPr>
          <w:szCs w:val="24"/>
        </w:rPr>
        <w:fldChar w:fldCharType="end"/>
      </w:r>
      <w:r w:rsidR="00256931">
        <w:rPr>
          <w:szCs w:val="24"/>
        </w:rPr>
        <w:t xml:space="preserve"> [2a]</w:t>
      </w:r>
      <w:r w:rsidRPr="00C04260">
        <w:rPr>
          <w:szCs w:val="24"/>
        </w:rPr>
        <w:t>.</w:t>
      </w:r>
      <w:r w:rsidRPr="002F3568">
        <w:rPr>
          <w:color w:val="FF0000"/>
          <w:szCs w:val="24"/>
        </w:rPr>
        <w:t xml:space="preserve"> </w:t>
      </w:r>
      <w:r w:rsidRPr="002F3568">
        <w:rPr>
          <w:szCs w:val="24"/>
        </w:rPr>
        <w:t>Det er desuden vist</w:t>
      </w:r>
      <w:r>
        <w:rPr>
          <w:szCs w:val="24"/>
        </w:rPr>
        <w:t>,</w:t>
      </w:r>
      <w:r w:rsidRPr="002F3568">
        <w:rPr>
          <w:szCs w:val="24"/>
        </w:rPr>
        <w:t xml:space="preserve"> at FDG PET/CT har en høj negativ prædiktiv værdi og derfor kan bruges til at udelukke recidiv</w:t>
      </w:r>
      <w:r w:rsidR="00256931">
        <w:rPr>
          <w:szCs w:val="24"/>
        </w:rPr>
        <w:t xml:space="preserve"> </w:t>
      </w:r>
      <w:r w:rsidR="003036D1">
        <w:rPr>
          <w:szCs w:val="24"/>
        </w:rPr>
        <w:fldChar w:fldCharType="begin">
          <w:fldData xml:space="preserve">PEVuZE5vdGU+PENpdGU+PEF1dGhvcj5UZWFnbGU8L0F1dGhvcj48WWVhcj4yMDE2PC9ZZWFyPjxS
ZWNOdW0+MjE1NjU8L1JlY051bT48RGlzcGxheVRleHQ+KDMyLCAzMyk8L0Rpc3BsYXlUZXh0Pjxy
ZWNvcmQ+PHJlYy1udW1iZXI+MjE1NjU8L3JlYy1udW1iZXI+PGZvcmVpZ24ta2V5cz48a2V5IGFw
cD0iRU4iIGRiLWlkPSJlcHJleHN6dGlzMGV3Y2VyZnJsNWRkdHJydGZleGQydHJ0dHciIHRpbWVz
dGFtcD0iMTc3NDg1NzMzNSIgZ3VpZD0iMWI3YTVkZjUtMDY5My00NjY5LWFmYWItZjlhN2U1MjMz
ZmRjIj4yMTU2NTwva2V5PjwvZm9yZWlnbi1rZXlzPjxyZWYtdHlwZSBuYW1lPSJKb3VybmFsIEFy
dGljbGUiPjE3PC9yZWYtdHlwZT48Y29udHJpYnV0b3JzPjxhdXRob3JzPjxhdXRob3I+VGVhZ2xl
LCBBLiBSLjwvYXV0aG9yPjxhdXRob3I+R2lsYmVydCwgRC4gQy48L2F1dGhvcj48YXV0aG9yPkpv
bmVzLCBKLiBSLjwvYXV0aG9yPjxhdXRob3I+QnVya2lsbCwgRy4gSi48L2F1dGhvcj48YXV0aG9y
Pk1jS2lubmEsIEYuPC9hdXRob3I+PGF1dGhvcj5EaXpkYXJldmljLCBTLjwvYXV0aG9yPjwvYXV0
aG9ycz48L2NvbnRyaWJ1dG9ycz48YXV0aC1hZGRyZXNzPkRlcGFydG1lbnQgb2YgSW1hZ2luZyBh
bmQgTnVjbGVhciBNZWRpY2luZSwgQnJpZ2h0b24gYW5kIFN1c3NleCBVbml2ZXJzaXR5IEhvc3Bp
dGFscyBOSFMgVHJ1c3QsIEJyaWdodG9uLCBVSy48L2F1dGgtYWRkcmVzcz48dGl0bGVzPjx0aXRs
ZT5OZWdhdGl2ZSAxOEYtRkRHLVBFVC1DVCBtYXkgZXhjbHVkZSByZXNpZHVhbCBvciByZWN1cnJl
bnQgZGlzZWFzZSBpbiBhbmFsIGNhbmNlcjwvdGl0bGU+PHNlY29uZGFyeS10aXRsZT5OdWNsIE1l
ZCBDb21tdW48L3NlY29uZGFyeS10aXRsZT48L3RpdGxlcz48cGVyaW9kaWNhbD48ZnVsbC10aXRs
ZT5OdWNsIE1lZCBDb21tdW48L2Z1bGwtdGl0bGU+PC9wZXJpb2RpY2FsPjxwYWdlcz4xMDM4LTQ1
PC9wYWdlcz48dm9sdW1lPjM3PC92b2x1bWU+PG51bWJlcj4xMDwvbnVtYmVyPjxlZGl0aW9uPjIw
MTYvMDYvMjU8L2VkaXRpb24+PGtleXdvcmRzPjxrZXl3b3JkPkFkdWx0PC9rZXl3b3JkPjxrZXl3
b3JkPkFnZWQ8L2tleXdvcmQ+PGtleXdvcmQ+QWdlZCwgODAgYW5kIG92ZXI8L2tleXdvcmQ+PGtl
eXdvcmQ+QW51cyBOZW9wbGFzbXMvKmRpYWdub3N0aWMgaW1hZ2luZy9wYXRob2xvZ3kvdGhlcmFw
eTwva2V5d29yZD48a2V5d29yZD5GYWxzZSBOZWdhdGl2ZSBSZWFjdGlvbnM8L2tleXdvcmQ+PGtl
eXdvcmQ+RmVtYWxlPC9rZXl3b3JkPjxrZXl3b3JkPipGbHVvcm9kZW94eWdsdWNvc2UgRjE4PC9r
ZXl3b3JkPjxrZXl3b3JkPkh1bWFuczwva2V5d29yZD48a2V5d29yZD5NYWxlPC9rZXl3b3JkPjxr
ZXl3b3JkPk1pZGRsZSBBZ2VkPC9rZXl3b3JkPjxrZXl3b3JkPk5lb3BsYXNtIFN0YWdpbmc8L2tl
eXdvcmQ+PGtleXdvcmQ+TmVvcGxhc20sIFJlc2lkdWFsPC9rZXl3b3JkPjxrZXl3b3JkPipQb3Np
dHJvbiBFbWlzc2lvbiBUb21vZ3JhcGh5IENvbXB1dGVkIFRvbW9ncmFwaHk8L2tleXdvcmQ+PGtl
eXdvcmQ+UmVjdXJyZW5jZTwva2V5d29yZD48a2V5d29yZD5SZXRyb3NwZWN0aXZlIFN0dWRpZXM8
L2tleXdvcmQ+PC9rZXl3b3Jkcz48ZGF0ZXM+PHllYXI+MjAxNjwveWVhcj48cHViLWRhdGVzPjxk
YXRlPk9jdDwvZGF0ZT48L3B1Yi1kYXRlcz48L2RhdGVzPjxpc2JuPjE0NzMtNTYyOCAoRWxlY3Ry
b25pYykmI3hEOzAxNDMtMzYzNiAoTGlua2luZyk8L2lzYm4+PGFjY2Vzc2lvbi1udW0+MjczNDE0
MTA8L2FjY2Vzc2lvbi1udW0+PHVybHM+PHJlbGF0ZWQtdXJscz48dXJsPmh0dHBzOi8vd3d3Lm5j
YmkubmxtLm5paC5nb3YvcHVibWVkLzI3MzQxNDEwPC91cmw+PC9yZWxhdGVkLXVybHM+PC91cmxz
PjxlbGVjdHJvbmljLXJlc291cmNlLW51bT4xMC4xMDk3L01OTS4wMDAwMDAwMDAwMDAwNTYwPC9l
bGVjdHJvbmljLXJlc291cmNlLW51bT48L3JlY29yZD48L0NpdGU+PENpdGU+PEF1dGhvcj5WZXJj
ZWxsaW5vPC9BdXRob3I+PFllYXI+MjAxMTwvWWVhcj48UmVjTnVtPjIxNTY2PC9SZWNOdW0+PHJl
Y29yZD48cmVjLW51bWJlcj4yMTU2NjwvcmVjLW51bWJlcj48Zm9yZWlnbi1rZXlzPjxrZXkgYXBw
PSJFTiIgZGItaWQ9ImVwcmV4c3p0aXMwZXdjZXJmcmw1ZGR0cnJ0ZmV4ZDJ0cnR0dyIgdGltZXN0
YW1wPSIxNzc0ODU3MzM2IiBndWlkPSJiMmRiODNmNC03MmM2LTRlMTUtYTZiMi01OWQ1YzQyZGJl
NmQiPjIxNTY2PC9rZXk+PC9mb3JlaWduLWtleXM+PHJlZi10eXBlIG5hbWU9IkpvdXJuYWwgQXJ0
aWNsZSI+MTc8L3JlZi10eXBlPjxjb250cmlidXRvcnM+PGF1dGhvcnM+PGF1dGhvcj5WZXJjZWxs
aW5vLCBMLjwvYXV0aG9yPjxhdXRob3I+TW9udHJhdmVycywgRi48L2F1dGhvcj48YXV0aG9yPmRl
IFBhcmFkZXMsIFYuPC9hdXRob3I+PGF1dGhvcj5IdWNoZXQsIFYuPC9hdXRob3I+PGF1dGhvcj5L
ZXJyb3UsIEsuPC9hdXRob3I+PGF1dGhvcj5CYXVlciwgUC48L2F1dGhvcj48YXV0aG9yPlRvdWJv
dWwsIEUuPC9hdXRob3I+PGF1dGhvcj5UYWxib3QsIEouIE4uPC9hdXRob3I+PC9hdXRob3JzPjwv
Y29udHJpYnV0b3JzPjxhdXRoLWFkZHJlc3M+TnVjbGVhciBNZWRpY2luZSBEZXBhcnRtZW50LCBI
b3BpdGFsIFRlbm9uIGV0IFVuaXZlcnNpdGUgUGllcnJlIGV0IE1hcmllIEN1cmllLCBQYXJpcywg
RnJhbmNlLiBsYWV0aXRpYXNpa2FAeWFob28uY29tPC9hdXRoLWFkZHJlc3M+PHRpdGxlcz48dGl0
bGU+SW1wYWN0IG9mIEZERyBQRVQvQ1QgaW4gdGhlIHN0YWdpbmcgYW5kIHRoZSBmb2xsb3ctdXAg
b2YgYW5hbCBjYXJjaW5vbWE8L3RpdGxlPjxzZWNvbmRhcnktdGl0bGU+SW50IEogQ29sb3JlY3Rh
bCBEaXM8L3NlY29uZGFyeS10aXRsZT48L3RpdGxlcz48cGVyaW9kaWNhbD48ZnVsbC10aXRsZT5J
bnQgSiBDb2xvcmVjdGFsIERpczwvZnVsbC10aXRsZT48L3BlcmlvZGljYWw+PHBhZ2VzPjIwMS0x
MDwvcGFnZXM+PHZvbHVtZT4yNjwvdm9sdW1lPjxudW1iZXI+MjwvbnVtYmVyPjxlZGl0aW9uPjIw
MTAvMTEvMTA8L2VkaXRpb24+PGtleXdvcmRzPjxrZXl3b3JkPkFkdWx0PC9rZXl3b3JkPjxrZXl3
b3JkPkFnZWQ8L2tleXdvcmQ+PGtleXdvcmQ+QWdlZCwgODAgYW5kIG92ZXI8L2tleXdvcmQ+PGtl
eXdvcmQ+QW51cyBOZW9wbGFzbXMvKmRpYWdub3N0aWMgaW1hZ2luZy9wYXRob2xvZ3kvdGhlcmFw
eTwva2V5d29yZD48a2V5d29yZD5GZW1hbGU8L2tleXdvcmQ+PGtleXdvcmQ+KkZsdW9yb2Rlb3h5
Z2x1Y29zZSBGMTg8L2tleXdvcmQ+PGtleXdvcmQ+Rm9sbG93LVVwIFN0dWRpZXM8L2tleXdvcmQ+
PGtleXdvcmQ+SHVtYW5zPC9rZXl3b3JkPjxrZXl3b3JkPk1hbGU8L2tleXdvcmQ+PGtleXdvcmQ+
TWlkZGxlIEFnZWQ8L2tleXdvcmQ+PGtleXdvcmQ+TmVvcGxhc20gU3RhZ2luZzwva2V5d29yZD48
a2V5d29yZD4qUG9zaXRyb24tRW1pc3Npb24gVG9tb2dyYXBoeTwva2V5d29yZD48a2V5d29yZD4q
VG9tb2dyYXBoeSwgWC1SYXkgQ29tcHV0ZWQ8L2tleXdvcmQ+PC9rZXl3b3Jkcz48ZGF0ZXM+PHll
YXI+MjAxMTwveWVhcj48cHViLWRhdGVzPjxkYXRlPkZlYjwvZGF0ZT48L3B1Yi1kYXRlcz48L2Rh
dGVzPjxpc2JuPjE0MzItMTI2MiAoRWxlY3Ryb25pYykmI3hEOzAxNzktMTk1OCAoTGlua2luZyk8
L2lzYm4+PGFjY2Vzc2lvbi1udW0+MjEwNjEwMTI8L2FjY2Vzc2lvbi1udW0+PHVybHM+PHJlbGF0
ZWQtdXJscz48dXJsPmh0dHBzOi8vd3d3Lm5jYmkubmxtLm5paC5nb3YvcHVibWVkLzIxMDYxMDEy
PC91cmw+PC9yZWxhdGVkLXVybHM+PC91cmxzPjxlbGVjdHJvbmljLXJlc291cmNlLW51bT4xMC4x
MDA3L3MwMDM4NC0wMTAtMTA4MC05PC9lbGVjdHJvbmljLXJlc291cmNlLW51bT48L3JlY29yZD48
L0NpdGU+PC9FbmROb3RlPn==
</w:fldData>
        </w:fldChar>
      </w:r>
      <w:r w:rsidR="003036D1">
        <w:rPr>
          <w:szCs w:val="24"/>
        </w:rPr>
        <w:instrText xml:space="preserve"> ADDIN EN.JS.CITE </w:instrText>
      </w:r>
      <w:r w:rsidR="003036D1">
        <w:rPr>
          <w:szCs w:val="24"/>
        </w:rPr>
      </w:r>
      <w:r w:rsidR="003036D1">
        <w:rPr>
          <w:szCs w:val="24"/>
        </w:rPr>
        <w:fldChar w:fldCharType="separate"/>
      </w:r>
      <w:r w:rsidR="00732704">
        <w:rPr>
          <w:noProof/>
          <w:szCs w:val="24"/>
        </w:rPr>
        <w:t>(32, 33)</w:t>
      </w:r>
      <w:r w:rsidR="003036D1">
        <w:rPr>
          <w:szCs w:val="24"/>
        </w:rPr>
        <w:fldChar w:fldCharType="end"/>
      </w:r>
      <w:r w:rsidR="00256931">
        <w:rPr>
          <w:szCs w:val="24"/>
        </w:rPr>
        <w:t xml:space="preserve"> [</w:t>
      </w:r>
      <w:r w:rsidR="007F4C06">
        <w:rPr>
          <w:szCs w:val="24"/>
        </w:rPr>
        <w:t>2b, 4</w:t>
      </w:r>
      <w:r w:rsidR="00256931">
        <w:rPr>
          <w:szCs w:val="24"/>
        </w:rPr>
        <w:t>]</w:t>
      </w:r>
      <w:r w:rsidRPr="002F3568">
        <w:rPr>
          <w:szCs w:val="24"/>
        </w:rPr>
        <w:t xml:space="preserve">. </w:t>
      </w:r>
    </w:p>
    <w:p w14:paraId="0425D22F" w14:textId="0E61E72A" w:rsidR="00694D62" w:rsidRPr="009207EB" w:rsidRDefault="00694D62" w:rsidP="00694D62">
      <w:pPr>
        <w:spacing w:line="276" w:lineRule="auto"/>
        <w:ind w:left="-3"/>
        <w:rPr>
          <w:szCs w:val="24"/>
        </w:rPr>
      </w:pPr>
      <w:r w:rsidRPr="00C04260">
        <w:rPr>
          <w:szCs w:val="24"/>
        </w:rPr>
        <w:t xml:space="preserve">Et nyligt studie af </w:t>
      </w:r>
      <w:proofErr w:type="spellStart"/>
      <w:r w:rsidRPr="00C04260">
        <w:rPr>
          <w:szCs w:val="24"/>
        </w:rPr>
        <w:t>Adusumilli</w:t>
      </w:r>
      <w:proofErr w:type="spellEnd"/>
      <w:r w:rsidRPr="00C04260">
        <w:rPr>
          <w:szCs w:val="24"/>
        </w:rPr>
        <w:t xml:space="preserve"> et al har sammenlignet MR og FDG PET/CT samt kombinationen af begge undersøgelser til responsevaluering efter 3 måneder. Kombinationen var signifikant bedst til at prædikere behandlingsresponset (</w:t>
      </w:r>
      <w:proofErr w:type="spellStart"/>
      <w:r w:rsidRPr="00A61CA6">
        <w:rPr>
          <w:szCs w:val="24"/>
        </w:rPr>
        <w:t>accuracy</w:t>
      </w:r>
      <w:proofErr w:type="spellEnd"/>
      <w:r w:rsidRPr="00A61CA6">
        <w:rPr>
          <w:szCs w:val="24"/>
        </w:rPr>
        <w:t xml:space="preserve"> 94.7%, PPV 78.9%, NPV 100%)</w:t>
      </w:r>
      <w:r>
        <w:rPr>
          <w:szCs w:val="24"/>
        </w:rPr>
        <w:t>.</w:t>
      </w:r>
      <w:r w:rsidRPr="00A61CA6">
        <w:rPr>
          <w:szCs w:val="24"/>
        </w:rPr>
        <w:t xml:space="preserve"> Hver for sig, var FDG PET/CT og MRI næsten ligeværdig</w:t>
      </w:r>
      <w:r>
        <w:rPr>
          <w:szCs w:val="24"/>
        </w:rPr>
        <w:t>e</w:t>
      </w:r>
      <w:r w:rsidRPr="00A61CA6">
        <w:rPr>
          <w:szCs w:val="24"/>
        </w:rPr>
        <w:t xml:space="preserve"> </w:t>
      </w:r>
      <w:r>
        <w:rPr>
          <w:szCs w:val="24"/>
        </w:rPr>
        <w:t xml:space="preserve">med </w:t>
      </w:r>
      <w:proofErr w:type="spellStart"/>
      <w:r w:rsidRPr="00A61CA6">
        <w:rPr>
          <w:szCs w:val="24"/>
        </w:rPr>
        <w:t>accuracy</w:t>
      </w:r>
      <w:proofErr w:type="spellEnd"/>
      <w:r w:rsidRPr="00A61CA6">
        <w:rPr>
          <w:szCs w:val="24"/>
        </w:rPr>
        <w:t xml:space="preserve"> 69.3%, PPV 36.7%, NPV 91.1% </w:t>
      </w:r>
      <w:r>
        <w:t xml:space="preserve">og </w:t>
      </w:r>
      <w:proofErr w:type="spellStart"/>
      <w:r w:rsidRPr="00ED38CB">
        <w:rPr>
          <w:szCs w:val="24"/>
        </w:rPr>
        <w:t>accuracy</w:t>
      </w:r>
      <w:proofErr w:type="spellEnd"/>
      <w:r w:rsidRPr="00ED38CB">
        <w:rPr>
          <w:szCs w:val="24"/>
        </w:rPr>
        <w:t xml:space="preserve"> 76%, </w:t>
      </w:r>
      <w:r w:rsidRPr="00ED38CB">
        <w:rPr>
          <w:szCs w:val="24"/>
        </w:rPr>
        <w:lastRenderedPageBreak/>
        <w:t>PPV 44.8%, NPV 95.7%</w:t>
      </w:r>
      <w:r>
        <w:rPr>
          <w:szCs w:val="24"/>
        </w:rPr>
        <w:t xml:space="preserve"> for </w:t>
      </w:r>
      <w:proofErr w:type="spellStart"/>
      <w:r>
        <w:rPr>
          <w:szCs w:val="24"/>
        </w:rPr>
        <w:t>hhv</w:t>
      </w:r>
      <w:proofErr w:type="spellEnd"/>
      <w:r>
        <w:rPr>
          <w:szCs w:val="24"/>
        </w:rPr>
        <w:t xml:space="preserve"> PET og MR</w:t>
      </w:r>
      <w:r w:rsidRPr="002F3568">
        <w:rPr>
          <w:szCs w:val="24"/>
        </w:rPr>
        <w:t xml:space="preserve"> </w:t>
      </w:r>
      <w:r w:rsidR="00241B64">
        <w:rPr>
          <w:szCs w:val="24"/>
        </w:rPr>
        <w:fldChar w:fldCharType="begin">
          <w:fldData xml:space="preserve">PEVuZE5vdGU+PENpdGU+PEF1dGhvcj5BZHVzdW1pbGxpPC9BdXRob3I+PFllYXI+MjAyMjwvWWVh
cj48UmVjTnVtPjIxNTc5PC9SZWNOdW0+PERpc3BsYXlUZXh0PigzNCk8L0Rpc3BsYXlUZXh0Pjxy
ZWNvcmQ+PHJlYy1udW1iZXI+MjE1Nzk8L3JlYy1udW1iZXI+PGZvcmVpZ24ta2V5cz48a2V5IGFw
cD0iRU4iIGRiLWlkPSJlcHJleHN6dGlzMGV3Y2VyZnJsNWRkdHJydGZleGQydHJ0dHciIHRpbWVz
dGFtcD0iMTc3NDg1ODIxMCI+MjE1Nzk8L2tleT48L2ZvcmVpZ24ta2V5cz48cmVmLXR5cGUgbmFt
ZT0iSm91cm5hbCBBcnRpY2xlIj4xNzwvcmVmLXR5cGU+PGNvbnRyaWJ1dG9ycz48YXV0aG9ycz48
YXV0aG9yPkFkdXN1bWlsbGksIFAuPC9hdXRob3I+PGF1dGhvcj5FbHNheWVkLCBOLjwvYXV0aG9y
PjxhdXRob3I+VGhlb3BoYW5vdXMsIFMuPC9hdXRob3I+PGF1dGhvcj5TYW11ZWwsIFIuPC9hdXRo
b3I+PGF1dGhvcj5Db29wZXIsIFIuPC9hdXRob3I+PGF1dGhvcj5DYXNhbm92YSwgTi48L2F1dGhv
cj48YXV0aG9yPlRvbGFuLCBELiBKLjwvYXV0aG9yPjxhdXRob3I+R2lsYmVydCwgQS48L2F1dGhv
cj48YXV0aG9yPlNjYXJzYnJvb2ssIEEuIEYuPC9hdXRob3I+PC9hdXRob3JzPjwvY29udHJpYnV0
b3JzPjx0aXRsZXM+PHRpdGxlPkNvbWJpbmVkIFBFVC1DVCBhbmQgTVJJIGZvciByZXNwb25zZSBl
dmFsdWF0aW9uIGluIHBhdGllbnRzIHdpdGggc3F1YW1vdXMgY2VsbCBhbmFsIGNhcmNpbm9tYSB0
cmVhdGVkIHdpdGggY3VyYXRpdmUtaW50ZW50IGNoZW1vcmFkaW90aGVyYXB5PC90aXRsZT48c2Vj
b25kYXJ5LXRpdGxlPkV1ciBSYWRpb2w8L3NlY29uZGFyeS10aXRsZT48L3RpdGxlcz48cGVyaW9k
aWNhbD48ZnVsbC10aXRsZT5FdXJvcGVhbiByYWRpb2xvZ3k8L2Z1bGwtdGl0bGU+PGFiYnItMT5F
dXIgUmFkaW9sPC9hYmJyLTE+PC9wZXJpb2RpY2FsPjxwYWdlcz41MDg2LTUwOTY8L3BhZ2VzPjx2
b2x1bWU+MzI8L3ZvbHVtZT48bnVtYmVyPjg8L251bWJlcj48ZWRpdGlvbj4yMDIyMDMxMTwvZWRp
dGlvbj48ZGF0ZXM+PHllYXI+MjAyMjwveWVhcj48cHViLWRhdGVzPjxkYXRlPkF1ZzwvZGF0ZT48
L3B1Yi1kYXRlcz48L2RhdGVzPjxpc2JuPjA5MzgtNzk5NCAoUHJpbnQpJiN4RDswOTM4LTc5OTQ8
L2lzYm4+PGFjY2Vzc2lvbi1udW0+MzUyNzQxODc8L2FjY2Vzc2lvbi1udW0+PGN1c3RvbTE+VGhl
IGF1dGhvcnMgb2YgdGhpcyBtYW51c2NyaXB0IGRlY2xhcmUgbm8gcmVsYXRpb25zaGlwcyB3aXRo
IGFueSBjb21wYW5pZXMsIHdob3NlIHByb2R1Y3RzIG9yIHNlcnZpY2VzIG1heSBiZSByZWxhdGVk
IHRvIHRoZSBzdWJqZWN0IG1hdHRlciBvZiB0aGUgYXJ0aWNsZS48L2N1c3RvbTE+PGN1c3RvbTI+
UE1DODkxMzIxMjwvY3VzdG9tMj48ZWxlY3Ryb25pYy1yZXNvdXJjZS1udW0+MTAuMTAwNy9zMDAz
MzAtMDIyLTA4NjQ4LXo8L2VsZWN0cm9uaWMtcmVzb3VyY2UtbnVtPjxyZW1vdGUtZGF0YWJhc2Ut
cHJvdmlkZXI+TkxNPC9yZW1vdGUtZGF0YWJhc2UtcHJvdmlkZXI+PGxhbmd1YWdlPmVuZzwvbGFu
Z3VhZ2U+PC9yZWNvcmQ+PC9DaXRlPjwvRW5kTm90ZT4A
</w:fldData>
        </w:fldChar>
      </w:r>
      <w:r w:rsidR="00241B64">
        <w:rPr>
          <w:szCs w:val="24"/>
        </w:rPr>
        <w:instrText xml:space="preserve"> ADDIN EN.JS.CITE </w:instrText>
      </w:r>
      <w:r w:rsidR="00241B64">
        <w:rPr>
          <w:szCs w:val="24"/>
        </w:rPr>
      </w:r>
      <w:r w:rsidR="00241B64">
        <w:rPr>
          <w:szCs w:val="24"/>
        </w:rPr>
        <w:fldChar w:fldCharType="separate"/>
      </w:r>
      <w:r w:rsidR="00241B64">
        <w:rPr>
          <w:noProof/>
          <w:szCs w:val="24"/>
        </w:rPr>
        <w:t>(34)</w:t>
      </w:r>
      <w:r w:rsidR="00241B64">
        <w:rPr>
          <w:szCs w:val="24"/>
        </w:rPr>
        <w:fldChar w:fldCharType="end"/>
      </w:r>
      <w:r w:rsidR="00D249E5">
        <w:rPr>
          <w:szCs w:val="24"/>
        </w:rPr>
        <w:t xml:space="preserve"> [2b]</w:t>
      </w:r>
      <w:r w:rsidRPr="002F3568">
        <w:rPr>
          <w:szCs w:val="24"/>
        </w:rPr>
        <w:t xml:space="preserve">. </w:t>
      </w:r>
      <w:r w:rsidRPr="00ED38CB">
        <w:rPr>
          <w:szCs w:val="24"/>
        </w:rPr>
        <w:t>Kombinationen af MR og PET/CT nedsætte</w:t>
      </w:r>
      <w:r>
        <w:rPr>
          <w:szCs w:val="24"/>
        </w:rPr>
        <w:t>r</w:t>
      </w:r>
      <w:r w:rsidRPr="00ED38CB">
        <w:rPr>
          <w:szCs w:val="24"/>
        </w:rPr>
        <w:t xml:space="preserve"> antallet af falsk positive vurderinger af residual tumor og kan være vejledende for biopsisted samt identificering af lymfeknuder eller fjernmetastaser</w:t>
      </w:r>
      <w:r w:rsidR="00732704">
        <w:rPr>
          <w:szCs w:val="24"/>
        </w:rPr>
        <w:t xml:space="preserve"> </w:t>
      </w:r>
      <w:r w:rsidR="00C75015">
        <w:rPr>
          <w:szCs w:val="24"/>
        </w:rPr>
        <w:fldChar w:fldCharType="begin">
          <w:fldData xml:space="preserve">PEVuZE5vdGU+PENpdGU+PEF1dGhvcj5LaW08L0F1dGhvcj48WWVhcj4yMDI1PC9ZZWFyPjxSZWNO
dW0+MjE1Nzg8L1JlY051bT48RGlzcGxheVRleHQ+KDM1KTwvRGlzcGxheVRleHQ+PHJlY29yZD48
cmVjLWd1aWQ+YzQyNzVlYWItNzZiMC00NTE1LThmMjUtMTBmZTY5ODM1ZGNkPC9yZWMtZ3VpZD48
cmVjLW51bWJlcj4yMTU3ODwvcmVjLW51bWJlcj48Zm9yZWlnbi1rZXlzPjxrZXkgYXBwPSJFTiIg
ZGItaWQ9ImVwcmV4c3p0aXMwZXdjZXJmcmw1ZGR0cnJ0ZmV4ZDJ0cnR0dyIgdGltZXN0YW1wPSIx
Nzc0ODU3OTYyIiBndWlkPSJjNDI3NWVhYi03NmIwLTQ1MTUtOGYyNS0xMGZlNjk4MzVkY2QiPjIx
NTc4PC9rZXk+PC9mb3JlaWduLWtleXM+PHJlZi10eXBlIG5hbWU9IkpvdXJuYWwgQXJ0aWNsZSI+
MTc8L3JlZi10eXBlPjxjb250cmlidXRvcnM+PGF1dGhvcnM+PGF1dGhvcj5LaW0sIEsuPC9hdXRo
b3I+PGF1dGhvcj5NZXJjZXIsIEouPC9hdXRob3I+PGF1dGhvcj5Kb2huLCBWLjwvYXV0aG9yPjxh
dXRob3I+TWF0aGV3LCBTLjwvYXV0aG9yPjxhdXRob3I+S29jaGhhciwgUi48L2F1dGhvcj48L2F1
dGhvcnM+PC9jb250cmlidXRvcnM+PHRpdGxlcz48dGl0bGU+SW1hZ2luZyBGZWF0dXJlcyBvZiBB
bmFsIENhcmNpbm9tYSBhZnRlciBDaGVtb3JhZGlhdGlvbjwvdGl0bGU+PHNlY29uZGFyeS10aXRs
ZT5SYWRpb2dyYXBoaWNzPC9zZWNvbmRhcnktdGl0bGU+PC90aXRsZXM+PHBlcmlvZGljYWw+PGZ1
bGwtdGl0bGU+UmFkaW9ncmFwaGljczwvZnVsbC10aXRsZT48L3BlcmlvZGljYWw+PHBhZ2VzPmUy
NDAxMTk8L3BhZ2VzPjx2b2x1bWU+NDU8L3ZvbHVtZT48bnVtYmVyPjQ8L251bWJlcj48ZGF0ZXM+
PHllYXI+MjAyNTwveWVhcj48cHViLWRhdGVzPjxkYXRlPkFwcjwvZGF0ZT48L3B1Yi1kYXRlcz48
L2RhdGVzPjxpc2JuPjAyNzEtNTMzMzwvaXNibj48YWNjZXNzaW9uLW51bT40MDA4MDQzNzwvYWNj
ZXNzaW9uLW51bT48ZWxlY3Ryb25pYy1yZXNvdXJjZS1udW0+MTAuMTE0OC9yZy4yNDAxMTk8L2Vs
ZWN0cm9uaWMtcmVzb3VyY2UtbnVtPjxyZW1vdGUtZGF0YWJhc2UtcHJvdmlkZXI+TkxNPC9yZW1v
dGUtZGF0YWJhc2UtcHJvdmlkZXI+PGxhbmd1YWdlPmVuZzwvbGFuZ3VhZ2U+PC9yZWNvcmQ+PC9D
aXRlPjwvRW5kTm90ZT5=
</w:fldData>
        </w:fldChar>
      </w:r>
      <w:r w:rsidR="00C75015">
        <w:rPr>
          <w:szCs w:val="24"/>
        </w:rPr>
        <w:instrText xml:space="preserve"> ADDIN EN.JS.CITE </w:instrText>
      </w:r>
      <w:r w:rsidR="00C75015">
        <w:rPr>
          <w:szCs w:val="24"/>
        </w:rPr>
      </w:r>
      <w:r w:rsidR="00C75015">
        <w:rPr>
          <w:szCs w:val="24"/>
        </w:rPr>
        <w:fldChar w:fldCharType="separate"/>
      </w:r>
      <w:r w:rsidR="00241B64">
        <w:rPr>
          <w:noProof/>
          <w:szCs w:val="24"/>
        </w:rPr>
        <w:t>(35)</w:t>
      </w:r>
      <w:r w:rsidR="00C75015">
        <w:rPr>
          <w:szCs w:val="24"/>
        </w:rPr>
        <w:fldChar w:fldCharType="end"/>
      </w:r>
      <w:r w:rsidR="00D249E5">
        <w:rPr>
          <w:szCs w:val="24"/>
        </w:rPr>
        <w:t xml:space="preserve"> [2a]</w:t>
      </w:r>
      <w:r w:rsidR="00C75015">
        <w:rPr>
          <w:szCs w:val="24"/>
        </w:rPr>
        <w:t>.</w:t>
      </w:r>
    </w:p>
    <w:p w14:paraId="39FD0794" w14:textId="256A267A" w:rsidR="00694D62" w:rsidRPr="009207EB" w:rsidRDefault="00694D62" w:rsidP="00694D62">
      <w:pPr>
        <w:spacing w:line="276" w:lineRule="auto"/>
        <w:ind w:left="-3"/>
        <w:rPr>
          <w:szCs w:val="24"/>
        </w:rPr>
      </w:pPr>
      <w:r>
        <w:rPr>
          <w:szCs w:val="24"/>
        </w:rPr>
        <w:t>Endoanal ultralyd (</w:t>
      </w:r>
      <w:r w:rsidRPr="009207EB">
        <w:rPr>
          <w:szCs w:val="24"/>
        </w:rPr>
        <w:t xml:space="preserve">EAUL) kan anvendes i </w:t>
      </w:r>
      <w:r>
        <w:rPr>
          <w:szCs w:val="24"/>
        </w:rPr>
        <w:t>opfølgning,</w:t>
      </w:r>
      <w:r w:rsidRPr="009207EB">
        <w:rPr>
          <w:szCs w:val="24"/>
        </w:rPr>
        <w:t xml:space="preserve"> hvis klinisk undersøgelse ikke kan gennemføres på grund af smerter</w:t>
      </w:r>
      <w:r>
        <w:rPr>
          <w:szCs w:val="24"/>
        </w:rPr>
        <w:t>,</w:t>
      </w:r>
      <w:r w:rsidRPr="009207EB">
        <w:rPr>
          <w:szCs w:val="24"/>
        </w:rPr>
        <w:t xml:space="preserve"> eller</w:t>
      </w:r>
      <w:r>
        <w:rPr>
          <w:szCs w:val="24"/>
        </w:rPr>
        <w:t xml:space="preserve"> </w:t>
      </w:r>
      <w:r w:rsidRPr="009207EB">
        <w:rPr>
          <w:szCs w:val="24"/>
        </w:rPr>
        <w:t>hvis en anden billedmodalitet har givet mistanke om re</w:t>
      </w:r>
      <w:r>
        <w:rPr>
          <w:szCs w:val="24"/>
        </w:rPr>
        <w:t>sttumor eller recidiv</w:t>
      </w:r>
      <w:r w:rsidR="003036D1">
        <w:rPr>
          <w:szCs w:val="24"/>
        </w:rPr>
        <w:fldChar w:fldCharType="begin">
          <w:fldData xml:space="preserve">PEVuZE5vdGU+PENpdGU+PEF1dGhvcj5HbHlubmUtSm9uZXM8L0F1dGhvcj48WWVhcj4yMDE0PC9Z
ZWFyPjxSZWNOdW0+MjE1NDg8L1JlY051bT48RGlzcGxheVRleHQ+KDMsIDM2LCAzNyk8L0Rpc3Bs
YXlUZXh0PjxyZWNvcmQ+PHJlYy1ndWlkPjAxMDlkZTExLWNlMTktNGY3Mi1iODAxLThmOWE1MTdi
ZmZhMzwvcmVjLWd1aWQ+PHJlYy1udW1iZXI+MjE1NDg8L3JlYy1udW1iZXI+PGZvcmVpZ24ta2V5
cz48a2V5IGFwcD0iRU4iIGRiLWlkPSJlcHJleHN6dGlzMGV3Y2VyZnJsNWRkdHJydGZleGQydHJ0
dHciIHRpbWVzdGFtcD0iMTc3NDg1NzMyOCIgZ3VpZD0iMDEwOWRlMTEtY2UxOS00ZjcyLWI4MDEt
OGY5YTUxN2JmZmEzIj4yMTU0ODwva2V5PjwvZm9yZWlnbi1rZXlzPjxyZWYtdHlwZSBuYW1lPSJK
b3VybmFsIEFydGljbGUiPjE3PC9yZWYtdHlwZT48Y29udHJpYnV0b3JzPjxhdXRob3JzPjxhdXRo
b3I+R2x5bm5lLUpvbmVzLCBSLjwvYXV0aG9yPjxhdXRob3I+Tmlsc3NvbiwgUC4gSi48L2F1dGhv
cj48YXV0aG9yPkFzY2hlbGUsIEMuPC9hdXRob3I+PGF1dGhvcj5Hb2gsIFYuPC9hdXRob3I+PGF1
dGhvcj5QZWlmZmVydCwgRC48L2F1dGhvcj48YXV0aG9yPkNlcnZhbnRlcywgQS48L2F1dGhvcj48
YXV0aG9yPkFybm9sZCwgRC48L2F1dGhvcj48YXV0aG9yPkV1cm9wZWFuIFNvY2lldHkgZm9yIE1l
ZGljYWwsIE9uY29sb2d5PC9hdXRob3I+PGF1dGhvcj5FdXJvcGVhbiBTb2NpZXR5IG9mIFN1cmdp
Y2FsLCBPbmNvbG9neTwvYXV0aG9yPjxhdXRob3I+RXVyb3BlYW4gU29jaWV0eSBvZiwgUmFkaW90
aGVyYXB5PC9hdXRob3I+PGF1dGhvcj5PbmNvbG9neSw8L2F1dGhvcj48L2F1dGhvcnM+PC9jb250
cmlidXRvcnM+PHRpdGxlcz48dGl0bGU+QW5hbCBjYW5jZXI6IEVTTU8tRVNTTy1FU1RSTyBjbGlu
aWNhbCBwcmFjdGljZSBndWlkZWxpbmVzIGZvciBkaWFnbm9zaXMsIHRyZWF0bWVudCBhbmQgZm9s
bG93LXVwPC90aXRsZT48c2Vjb25kYXJ5LXRpdGxlPkV1ciBKIFN1cmcgT25jb2w8L3NlY29uZGFy
eS10aXRsZT48L3RpdGxlcz48cGVyaW9kaWNhbD48ZnVsbC10aXRsZT5FdXIgSiBTdXJnIE9uY29s
PC9mdWxsLXRpdGxlPjwvcGVyaW9kaWNhbD48cGFnZXM+MTE2NS03NjwvcGFnZXM+PHZvbHVtZT40
MDwvdm9sdW1lPjxudW1iZXI+MTA8L251bWJlcj48ZWRpdGlvbj4yMDE0LzA5LzIzPC9lZGl0aW9u
PjxkYXRlcz48eWVhcj4yMDE0PC95ZWFyPjxwdWItZGF0ZXM+PGRhdGU+T2N0PC9kYXRlPjwvcHVi
LWRhdGVzPjwvZGF0ZXM+PGlzYm4+MTUzMi0yMTU3IChFbGVjdHJvbmljKSYjeEQ7MDc0OC03OTgz
IChMaW5raW5nKTwvaXNibj48YWNjZXNzaW9uLW51bT4yNTIzOTQ0MTwvYWNjZXNzaW9uLW51bT48
dXJscz48cmVsYXRlZC11cmxzPjx1cmw+aHR0cHM6Ly93d3cubmNiaS5ubG0ubmloLmdvdi9wdWJt
ZWQvMjUyMzk0NDE8L3VybD48L3JlbGF0ZWQtdXJscz48L3VybHM+PGVsZWN0cm9uaWMtcmVzb3Vy
Y2UtbnVtPjEwLjEwMTYvai5lanNvLjIwMTQuMDcuMDMwPC9lbGVjdHJvbmljLXJlc291cmNlLW51
bT48L3JlY29yZD48L0NpdGU+PENpdGU+PEF1dGhvcj5NYXJ0ZWxsdWNjaTwvQXV0aG9yPjxZZWFy
PjIwMTE8L1llYXI+PFJlY051bT4yMTU2NzwvUmVjTnVtPjxyZWNvcmQ+PHJlYy1ndWlkPjFmMjQw
NDc0LTNiMGEtNGY5Yy1hZWI1LTA3OTljNWNiYjI3NzwvcmVjLWd1aWQ+PHJlYy1udW1iZXI+MjE1
Njc8L3JlYy1udW1iZXI+PGZvcmVpZ24ta2V5cz48a2V5IGFwcD0iRU4iIGRiLWlkPSJlcHJleHN6
dGlzMGV3Y2VyZnJsNWRkdHJydGZleGQydHJ0dHciIHRpbWVzdGFtcD0iMTc3NDg1NzMzNiIgZ3Vp
ZD0iMWYyNDA0NzQtM2IwYS00ZjljLWFlYjUtMDc5OWM1Y2JiMjc3Ij4yMTU2Nzwva2V5PjwvZm9y
ZWlnbi1rZXlzPjxyZWYtdHlwZSBuYW1lPSJKb3VybmFsIEFydGljbGUiPjE3PC9yZWYtdHlwZT48
Y29udHJpYnV0b3JzPjxhdXRob3JzPjxhdXRob3I+TWFydGVsbHVjY2ksIEouPC9hdXRob3I+PC9h
dXRob3JzPjwvY29udHJpYnV0b3JzPjx0aXRsZXM+PHRpdGxlPkVuZG9hbmFsIHVsdHJhc291bmQg
Zm9yIGFuYWwgY2FuY2VyIGZvbGxvdyB1cDwvdGl0bGU+PHNlY29uZGFyeS10aXRsZT5JbnQgSiBD
b2xvcmVjdGFsIERpczwvc2Vjb25kYXJ5LXRpdGxlPjwvdGl0bGVzPjxwZXJpb2RpY2FsPjxmdWxs
LXRpdGxlPkludCBKIENvbG9yZWN0YWwgRGlzPC9mdWxsLXRpdGxlPjwvcGVyaW9kaWNhbD48cGFn
ZXM+Njc5LTgwPC9wYWdlcz48dm9sdW1lPjI2PC92b2x1bWU+PG51bWJlcj41PC9udW1iZXI+PGVk
aXRpb24+MjAxMC8wOC8wMzwvZWRpdGlvbj48ZGF0ZXM+PHllYXI+MjAxMTwveWVhcj48cHViLWRh
dGVzPjxkYXRlPk1heTwvZGF0ZT48L3B1Yi1kYXRlcz48L2RhdGVzPjxpc2JuPjE0MzItMTI2MiAo
RWxlY3Ryb25pYykmI3hEOzAxNzktMTk1OCAoTGlua2luZyk8L2lzYm4+PGFjY2Vzc2lvbi1udW0+
MjA2NzY2NTc8L2FjY2Vzc2lvbi1udW0+PHVybHM+PHJlbGF0ZWQtdXJscz48dXJsPmh0dHBzOi8v
d3d3Lm5jYmkubmxtLm5paC5nb3YvcHVibWVkLzIwNjc2NjU3PC91cmw+PC9yZWxhdGVkLXVybHM+
PC91cmxzPjxlbGVjdHJvbmljLXJlc291cmNlLW51bT4xMC4xMDA3L3MwMDM4NC0wMTAtMTAyOS16
PC9lbGVjdHJvbmljLXJlc291cmNlLW51bT48L3JlY29yZD48L0NpdGU+PENpdGU+PEF1dGhvcj5N
YXJ0ZWxsdWNjaTwvQXV0aG9yPjxZZWFyPjIwMTE8L1llYXI+PFJlY051bT4yMTU2ODwvUmVjTnVt
PjxyZWNvcmQ+PHJlYy1ndWlkPmY5MjU3NDMzLWRkMDktNGMzZS05ZGM4LWY2NzE5MzBiMGIyNTwv
cmVjLWd1aWQ+PHJlYy1udW1iZXI+MjE1Njg8L3JlYy1udW1iZXI+PGZvcmVpZ24ta2V5cz48a2V5
IGFwcD0iRU4iIGRiLWlkPSJlcHJleHN6dGlzMGV3Y2VyZnJsNWRkdHJydGZleGQydHJ0dHciIHRp
bWVzdGFtcD0iMTc3NDg1NzMzNiIgZ3VpZD0iZjkyNTc0MzMtZGQwOS00YzNlLTlkYzgtZjY3MTkz
MGIwYjI1Ij4yMTU2ODwva2V5PjwvZm9yZWlnbi1rZXlzPjxyZWYtdHlwZSBuYW1lPSJKb3VybmFs
IEFydGljbGUiPjE3PC9yZWYtdHlwZT48Y29udHJpYnV0b3JzPjxhdXRob3JzPjxhdXRob3I+TWFy
dGVsbHVjY2ksIEouPC9hdXRob3I+PC9hdXRob3JzPjwvY29udHJpYnV0b3JzPjx0aXRsZXM+PHRp
dGxlPkVuZG9hbmFsIHVsdHJhc291bmQgZm9yIGFuYWwgY2FuY2VyIHN0YWdpbmc8L3RpdGxlPjxz
ZWNvbmRhcnktdGl0bGU+SW50ZXJuYXRpb25hbCBKb3VybmFsIG9mIENvbG9yZWN0YWwgRGlzZWFz
ZTwvc2Vjb25kYXJ5LXRpdGxlPjwvdGl0bGVzPjxwZXJpb2RpY2FsPjxmdWxsLXRpdGxlPkludGVy
bmF0aW9uYWwgSm91cm5hbCBvZiBDb2xvcmVjdGFsIERpc2Vhc2U8L2Z1bGwtdGl0bGU+PC9wZXJp
b2RpY2FsPjxkYXRlcz48eWVhcj4yMDExPC95ZWFyPjwvZGF0ZXM+PC9yZWNvcmQ+PC9DaXRlPjwv
RW5kTm90ZT5=
</w:fldData>
        </w:fldChar>
      </w:r>
      <w:r w:rsidR="003036D1">
        <w:rPr>
          <w:szCs w:val="24"/>
        </w:rPr>
        <w:instrText xml:space="preserve"> ADDIN EN.JS.CITE </w:instrText>
      </w:r>
      <w:r w:rsidR="003036D1">
        <w:rPr>
          <w:szCs w:val="24"/>
        </w:rPr>
      </w:r>
      <w:r w:rsidR="003036D1">
        <w:rPr>
          <w:szCs w:val="24"/>
        </w:rPr>
        <w:fldChar w:fldCharType="separate"/>
      </w:r>
      <w:r w:rsidR="00241B64">
        <w:rPr>
          <w:noProof/>
          <w:szCs w:val="24"/>
        </w:rPr>
        <w:t>(3, 36, 37)</w:t>
      </w:r>
      <w:r w:rsidR="003036D1">
        <w:rPr>
          <w:szCs w:val="24"/>
        </w:rPr>
        <w:fldChar w:fldCharType="end"/>
      </w:r>
      <w:r w:rsidR="00D249E5">
        <w:rPr>
          <w:szCs w:val="24"/>
        </w:rPr>
        <w:t xml:space="preserve"> [</w:t>
      </w:r>
      <w:r w:rsidR="0073785C">
        <w:rPr>
          <w:szCs w:val="24"/>
        </w:rPr>
        <w:t>4</w:t>
      </w:r>
      <w:r w:rsidR="00D249E5">
        <w:rPr>
          <w:szCs w:val="24"/>
        </w:rPr>
        <w:t>]</w:t>
      </w:r>
      <w:r w:rsidRPr="009207EB">
        <w:rPr>
          <w:szCs w:val="24"/>
        </w:rPr>
        <w:t>. Her indgår den EAUL vejledte biopsi som et vigtigt redskab til at skelne strålefølger/fibrose fra tumorrest eller tumorrecidiv.</w:t>
      </w:r>
      <w:r w:rsidRPr="009207EB">
        <w:rPr>
          <w:rFonts w:eastAsia="Cambria" w:cs="Cambria"/>
          <w:szCs w:val="24"/>
        </w:rPr>
        <w:t xml:space="preserve"> </w:t>
      </w:r>
    </w:p>
    <w:p w14:paraId="3B187C94" w14:textId="52CBA64C" w:rsidR="00694D62" w:rsidRPr="009207EB" w:rsidRDefault="00694D62" w:rsidP="00694D62">
      <w:pPr>
        <w:spacing w:after="214" w:line="276" w:lineRule="auto"/>
        <w:ind w:left="-3"/>
        <w:rPr>
          <w:szCs w:val="24"/>
        </w:rPr>
      </w:pPr>
      <w:r w:rsidRPr="009207EB">
        <w:rPr>
          <w:szCs w:val="24"/>
        </w:rPr>
        <w:t>Patienter med T1-T2/N0</w:t>
      </w:r>
      <w:r>
        <w:rPr>
          <w:szCs w:val="24"/>
        </w:rPr>
        <w:t xml:space="preserve"> har en lille risiko for recidiv og fjernmetastasering og følges </w:t>
      </w:r>
      <w:r w:rsidRPr="009207EB">
        <w:rPr>
          <w:szCs w:val="24"/>
        </w:rPr>
        <w:t xml:space="preserve">udelukkende </w:t>
      </w:r>
      <w:r>
        <w:rPr>
          <w:szCs w:val="24"/>
        </w:rPr>
        <w:t>med</w:t>
      </w:r>
      <w:r w:rsidRPr="009207EB">
        <w:rPr>
          <w:szCs w:val="24"/>
        </w:rPr>
        <w:t xml:space="preserve"> klinisk </w:t>
      </w:r>
      <w:r>
        <w:rPr>
          <w:szCs w:val="24"/>
        </w:rPr>
        <w:t>undersøgelse</w:t>
      </w:r>
      <w:r w:rsidRPr="009207EB">
        <w:rPr>
          <w:szCs w:val="24"/>
        </w:rPr>
        <w:t xml:space="preserve">. Patienter </w:t>
      </w:r>
      <w:r>
        <w:rPr>
          <w:szCs w:val="24"/>
        </w:rPr>
        <w:t xml:space="preserve">med </w:t>
      </w:r>
      <w:r w:rsidRPr="009207EB">
        <w:rPr>
          <w:szCs w:val="24"/>
        </w:rPr>
        <w:t>T3/T4 og/eller N+ har en cirka 15% risiko for at udvikle fjernmetastaser indenfor 3 år. Såfremt patienten vurderes at kunne klare intensiv onkologisk behandling evt. kombineret med lokalbehandling af oligometastatisk sygdom</w:t>
      </w:r>
      <w:r>
        <w:rPr>
          <w:szCs w:val="24"/>
        </w:rPr>
        <w:t>,</w:t>
      </w:r>
      <w:r w:rsidRPr="009207EB">
        <w:rPr>
          <w:szCs w:val="24"/>
        </w:rPr>
        <w:t xml:space="preserve"> vurderes det relevant at foretage MR af bækkenet og FDG PET/CT efter 6, 12, 24 og 36 måneder. Patienter med en HVP negativ tumor anbefales fulgt på samme måde, da prognosen for disse patienter er markant dårligere end for patienter m</w:t>
      </w:r>
      <w:r>
        <w:rPr>
          <w:szCs w:val="24"/>
        </w:rPr>
        <w:t>ed en HPV positive tumor</w:t>
      </w:r>
      <w:r w:rsidR="003036D1">
        <w:rPr>
          <w:szCs w:val="24"/>
        </w:rPr>
        <w:fldChar w:fldCharType="begin">
          <w:fldData xml:space="preserve">PEVuZE5vdGU+PENpdGU+PEF1dGhvcj5CZW50emVuPC9BdXRob3I+PFllYXI+MjAxMzwvWWVhcj48
UmVjTnVtPjIxNTY5PC9SZWNOdW0+PERpc3BsYXlUZXh0PigzOCwgMzkpPC9EaXNwbGF5VGV4dD48
cmVjb3JkPjxyZWMtZ3VpZD43OGFhNzFiYS0wM2VkLTRiMTUtYWQ4NS1iOTE2Njc5YTYxMWI8L3Jl
Yy1ndWlkPjxyZWMtbnVtYmVyPjIxNTY5PC9yZWMtbnVtYmVyPjxmb3JlaWduLWtleXM+PGtleSBh
cHA9IkVOIiBkYi1pZD0iZXByZXhzenRpczBld2NlcmZybDVkZHRycnRmZXhkMnRydHR3IiB0aW1l
c3RhbXA9IjE3NzQ4NTczMzYiIGd1aWQ9Ijc4YWE3MWJhLTAzZWQtNGIxNS1hZDg1LWI5MTY2Nzlh
NjExYiI+MjE1Njk8L2tleT48L2ZvcmVpZ24ta2V5cz48cmVmLXR5cGUgbmFtZT0iSm91cm5hbCBB
cnRpY2xlIj4xNzwvcmVmLXR5cGU+PGNvbnRyaWJ1dG9ycz48YXV0aG9ycz48YXV0aG9yPkJlbnR6
ZW4sIEEuIEcuPC9hdXRob3I+PGF1dGhvcj5CYWx0ZXNrYXJkLCBMLjwvYXV0aG9yPjxhdXRob3I+
V2FuZGVyYXMsIEUuIEguPC9hdXRob3I+PGF1dGhvcj5GcnlraG9sbSwgRy48L2F1dGhvcj48YXV0
aG9yPldpbHNnYWFyZCwgVC48L2F1dGhvcj48YXV0aG9yPkRhaGwsIE8uPC9hdXRob3I+PGF1dGhv
cj5HdXJlbiwgTS4gRy48L2F1dGhvcj48L2F1dGhvcnM+PC9jb250cmlidXRvcnM+PHRpdGxlcz48
dGl0bGU+SW1wYWlyZWQgaGVhbHRoLXJlbGF0ZWQgcXVhbGl0eSBvZiBsaWZlIGFmdGVyIGNoZW1v
cmFkaW90aGVyYXB5IGZvciBhbmFsIGNhbmNlcjogbGF0ZSBlZmZlY3RzIGluIGEgbmF0aW9uYWwg
Y29ob3J0IG9mIDEyOCBzdXJ2aXZvcnM8L3RpdGxlPjxzZWNvbmRhcnktdGl0bGU+QWN0YSBPbmNv
bDwvc2Vjb25kYXJ5LXRpdGxlPjwvdGl0bGVzPjxwZXJpb2RpY2FsPjxmdWxsLXRpdGxlPkFjdGEg
T25jb2w8L2Z1bGwtdGl0bGU+PC9wZXJpb2RpY2FsPjxwYWdlcz43MzYtNDQ8L3BhZ2VzPjx2b2x1
bWU+NTI8L3ZvbHVtZT48bnVtYmVyPjQ8L251bWJlcj48ZWRpdGlvbj4yMDEzLzAyLzI3PC9lZGl0
aW9uPjxkYXRlcz48eWVhcj4yMDEzPC95ZWFyPjxwdWItZGF0ZXM+PGRhdGU+TWF5PC9kYXRlPjwv
cHViLWRhdGVzPjwvZGF0ZXM+PGlzYm4+MTY1MS0yMjZYIChFbGVjdHJvbmljKSYjeEQ7MDI4NC0x
ODZYIChMaW5raW5nKTwvaXNibj48YWNjZXNzaW9uLW51bT4yMzQzODM1ODwvYWNjZXNzaW9uLW51
bT48dXJscz48cmVsYXRlZC11cmxzPjx1cmw+aHR0cHM6Ly93d3cubmNiaS5ubG0ubmloLmdvdi9w
dWJtZWQvMjM0MzgzNTg8L3VybD48L3JlbGF0ZWQtdXJscz48L3VybHM+PGVsZWN0cm9uaWMtcmVz
b3VyY2UtbnVtPjEwLjMxMDkvMDI4NDE4NlguMjAxMy43NzA1OTk8L2VsZWN0cm9uaWMtcmVzb3Vy
Y2UtbnVtPjwvcmVjb3JkPjwvQ2l0ZT48Q2l0ZT48QXV0aG9yPkdpbGJlcnQ8L0F1dGhvcj48WWVh
cj4yMDEzPC9ZZWFyPjxSZWNOdW0+MjE1NzA8L1JlY051bT48cmVjb3JkPjxyZWMtZ3VpZD40YjE2
MTQwMC04NDExLTRhYTItYWM3ZS1mOTk5MzdjOWIwNmE8L3JlYy1ndWlkPjxyZWMtbnVtYmVyPjIx
NTcwPC9yZWMtbnVtYmVyPjxmb3JlaWduLWtleXM+PGtleSBhcHA9IkVOIiBkYi1pZD0iZXByZXhz
enRpczBld2NlcmZybDVkZHRycnRmZXhkMnRydHR3IiB0aW1lc3RhbXA9IjE3NzQ4NTczMzciIGd1
aWQ9IjRiMTYxNDAwLTg0MTEtNGFhMi1hYzdlLWY5OTkzN2M5YjA2YSI+MjE1NzA8L2tleT48L2Zv
cmVpZ24ta2V5cz48cmVmLXR5cGUgbmFtZT0iSm91cm5hbCBBcnRpY2xlIj4xNzwvcmVmLXR5cGU+
PGNvbnRyaWJ1dG9ycz48YXV0aG9ycz48YXV0aG9yPkdpbGJlcnQsIEQuIEMuPC9hdXRob3I+PGF1
dGhvcj5XaWxsaWFtcywgQS48L2F1dGhvcj48YXV0aG9yPkFsbGFuLCBLLjwvYXV0aG9yPjxhdXRo
b3I+U3Rva29lLCBKLjwvYXV0aG9yPjxhdXRob3I+SmFja3NvbiwgVC48L2F1dGhvcj48YXV0aG9y
PkxpbnNkYWxsLCBTLjwvYXV0aG9yPjxhdXRob3I+QmFpbGV5LCBDLiBNLjwvYXV0aG9yPjxhdXRo
b3I+U3VtbWVycywgSi48L2F1dGhvcj48L2F1dGhvcnM+PC9jb250cmlidXRvcnM+PHRpdGxlcz48
dGl0bGU+cDE2SU5LNEEsIHA1MywgRUdGUiBleHByZXNzaW9uIGFuZCBLUkFTIG11dGF0aW9uIHN0
YXR1cyBpbiBzcXVhbW91cyBjZWxsIGNhbmNlcnMgb2YgdGhlIGFudXM6IGNvcnJlbGF0aW9uIHdp
dGggb3V0Y29tZXMgZm9sbG93aW5nIGNoZW1vLXJhZGlvdGhlcmFweTwvdGl0bGU+PHNlY29uZGFy
eS10aXRsZT5SYWRpb3RoZXIgT25jb2w8L3NlY29uZGFyeS10aXRsZT48L3RpdGxlcz48cGVyaW9k
aWNhbD48ZnVsbC10aXRsZT5SYWRpb3RoZXIgT25jb2w8L2Z1bGwtdGl0bGU+PC9wZXJpb2RpY2Fs
PjxwYWdlcz4xNDYtNTE8L3BhZ2VzPjx2b2x1bWU+MTA5PC92b2x1bWU+PG51bWJlcj4xPC9udW1i
ZXI+PGVkaXRpb24+MjAxMy8wOS8xMjwvZWRpdGlvbj48ZGF0ZXM+PHllYXI+MjAxMzwveWVhcj48
cHViLWRhdGVzPjxkYXRlPk9jdDwvZGF0ZT48L3B1Yi1kYXRlcz48L2RhdGVzPjxpc2JuPjE4Nzkt
MDg4NyAoRWxlY3Ryb25pYykmI3hEOzAxNjctODE0MCAoTGlua2luZyk8L2lzYm4+PGFjY2Vzc2lv
bi1udW0+MjQwMjEzNDM8L2FjY2Vzc2lvbi1udW0+PHVybHM+PHJlbGF0ZWQtdXJscz48dXJsPmh0
dHBzOi8vd3d3Lm5jYmkubmxtLm5paC5nb3YvcHVibWVkLzI0MDIxMzQzPC91cmw+PC9yZWxhdGVk
LXVybHM+PC91cmxzPjxlbGVjdHJvbmljLXJlc291cmNlLW51bT4xMC4xMDE2L2oucmFkb25jLjIw
MTMuMDguMDAyPC9lbGVjdHJvbmljLXJlc291cmNlLW51bT48L3JlY29yZD48L0NpdGU+PC9FbmRO
b3RlPgB=
</w:fldData>
        </w:fldChar>
      </w:r>
      <w:r w:rsidR="003036D1">
        <w:rPr>
          <w:szCs w:val="24"/>
        </w:rPr>
        <w:instrText xml:space="preserve"> ADDIN EN.JS.CITE </w:instrText>
      </w:r>
      <w:r w:rsidR="003036D1">
        <w:rPr>
          <w:szCs w:val="24"/>
        </w:rPr>
      </w:r>
      <w:r w:rsidR="003036D1">
        <w:rPr>
          <w:szCs w:val="24"/>
        </w:rPr>
        <w:fldChar w:fldCharType="separate"/>
      </w:r>
      <w:r w:rsidR="00241B64">
        <w:rPr>
          <w:noProof/>
          <w:szCs w:val="24"/>
        </w:rPr>
        <w:t>(38, 39)</w:t>
      </w:r>
      <w:r w:rsidR="003036D1">
        <w:rPr>
          <w:szCs w:val="24"/>
        </w:rPr>
        <w:fldChar w:fldCharType="end"/>
      </w:r>
      <w:r w:rsidR="0012105E">
        <w:rPr>
          <w:szCs w:val="24"/>
        </w:rPr>
        <w:t xml:space="preserve"> [2b, 2b]</w:t>
      </w:r>
      <w:r w:rsidRPr="009207EB">
        <w:rPr>
          <w:szCs w:val="24"/>
        </w:rPr>
        <w:t xml:space="preserve">. Det vides ikke om tidlig diagnostik af fjernmetastaser vil forbedre overlevelsen. </w:t>
      </w:r>
    </w:p>
    <w:p w14:paraId="356FFC01" w14:textId="77777777" w:rsidR="00694D62" w:rsidRPr="009207EB" w:rsidRDefault="00694D62" w:rsidP="00694D62">
      <w:pPr>
        <w:spacing w:after="216" w:line="276" w:lineRule="auto"/>
        <w:ind w:left="-3"/>
        <w:rPr>
          <w:szCs w:val="24"/>
        </w:rPr>
      </w:pPr>
      <w:r w:rsidRPr="00FE456D">
        <w:rPr>
          <w:szCs w:val="24"/>
        </w:rPr>
        <w:t>Opfølgningsprogra</w:t>
      </w:r>
      <w:r>
        <w:rPr>
          <w:szCs w:val="24"/>
        </w:rPr>
        <w:t>m</w:t>
      </w:r>
      <w:r w:rsidRPr="00FE456D">
        <w:rPr>
          <w:szCs w:val="24"/>
        </w:rPr>
        <w:t>met</w:t>
      </w:r>
      <w:r w:rsidRPr="009207EB">
        <w:rPr>
          <w:szCs w:val="24"/>
        </w:rPr>
        <w:t xml:space="preserve"> planlægges</w:t>
      </w:r>
      <w:r>
        <w:rPr>
          <w:szCs w:val="24"/>
        </w:rPr>
        <w:t xml:space="preserve"> i øvrigt</w:t>
      </w:r>
      <w:r w:rsidRPr="009207EB">
        <w:rPr>
          <w:szCs w:val="24"/>
        </w:rPr>
        <w:t xml:space="preserve"> ud fra patientens samlede situation. Hvis en patient ikke er kandidat til større kirurgi eller palliativ kemoforløb, kan man drøfte formålet med kontrolprogrammet med patienten og vælge at afstå herfra. Ligeledes bør scanning kun foretages, såfremt det får en konsekvens for patienten.  </w:t>
      </w:r>
    </w:p>
    <w:p w14:paraId="24237BB8" w14:textId="77314BBE" w:rsidR="00694D62" w:rsidRPr="009207EB" w:rsidRDefault="00694D62" w:rsidP="00694D62">
      <w:pPr>
        <w:spacing w:line="276" w:lineRule="auto"/>
        <w:ind w:left="-3"/>
        <w:rPr>
          <w:szCs w:val="24"/>
        </w:rPr>
      </w:pPr>
      <w:r w:rsidRPr="009207EB">
        <w:rPr>
          <w:szCs w:val="24"/>
        </w:rPr>
        <w:t>Følgende</w:t>
      </w:r>
      <w:r w:rsidR="003A11E1">
        <w:rPr>
          <w:szCs w:val="24"/>
        </w:rPr>
        <w:t xml:space="preserve"> skema for</w:t>
      </w:r>
      <w:r w:rsidRPr="009207EB">
        <w:rPr>
          <w:szCs w:val="24"/>
        </w:rPr>
        <w:t xml:space="preserve"> </w:t>
      </w:r>
      <w:r>
        <w:rPr>
          <w:szCs w:val="24"/>
        </w:rPr>
        <w:t xml:space="preserve">responsevaluering </w:t>
      </w:r>
      <w:r w:rsidRPr="009207EB">
        <w:rPr>
          <w:szCs w:val="24"/>
        </w:rPr>
        <w:t xml:space="preserve">anbefales, dog kan </w:t>
      </w:r>
      <w:r>
        <w:rPr>
          <w:szCs w:val="24"/>
        </w:rPr>
        <w:t>responsevaluering</w:t>
      </w:r>
      <w:r w:rsidRPr="009207EB">
        <w:rPr>
          <w:szCs w:val="24"/>
        </w:rPr>
        <w:t xml:space="preserve"> individualiseres efter behov. </w:t>
      </w:r>
    </w:p>
    <w:tbl>
      <w:tblPr>
        <w:tblW w:w="5771" w:type="dxa"/>
        <w:tblInd w:w="1191" w:type="dxa"/>
        <w:tblCellMar>
          <w:top w:w="48" w:type="dxa"/>
          <w:right w:w="27" w:type="dxa"/>
        </w:tblCellMar>
        <w:tblLook w:val="04A0" w:firstRow="1" w:lastRow="0" w:firstColumn="1" w:lastColumn="0" w:noHBand="0" w:noVBand="1"/>
      </w:tblPr>
      <w:tblGrid>
        <w:gridCol w:w="2369"/>
        <w:gridCol w:w="1134"/>
        <w:gridCol w:w="1134"/>
        <w:gridCol w:w="1134"/>
      </w:tblGrid>
      <w:tr w:rsidR="00694D62" w:rsidRPr="009207EB" w14:paraId="36D958F9" w14:textId="77777777" w:rsidTr="00694D62">
        <w:trPr>
          <w:trHeight w:val="872"/>
        </w:trPr>
        <w:tc>
          <w:tcPr>
            <w:tcW w:w="2369" w:type="dxa"/>
            <w:tcBorders>
              <w:top w:val="single" w:sz="4" w:space="0" w:color="000000"/>
              <w:left w:val="single" w:sz="4" w:space="0" w:color="000000"/>
              <w:bottom w:val="single" w:sz="4" w:space="0" w:color="000000"/>
              <w:right w:val="single" w:sz="4" w:space="0" w:color="000000"/>
            </w:tcBorders>
          </w:tcPr>
          <w:p w14:paraId="004E1505" w14:textId="77777777" w:rsidR="00694D62" w:rsidRPr="009207EB" w:rsidRDefault="00694D62">
            <w:pPr>
              <w:spacing w:after="0" w:line="276" w:lineRule="auto"/>
              <w:ind w:right="46"/>
              <w:rPr>
                <w:szCs w:val="24"/>
              </w:rPr>
            </w:pPr>
            <w:r w:rsidRPr="009207EB">
              <w:rPr>
                <w:szCs w:val="24"/>
              </w:rPr>
              <w:t xml:space="preserve">Tid fra afsluttet stråleforløb </w:t>
            </w:r>
          </w:p>
        </w:tc>
        <w:tc>
          <w:tcPr>
            <w:tcW w:w="1134" w:type="dxa"/>
            <w:tcBorders>
              <w:top w:val="single" w:sz="4" w:space="0" w:color="000000"/>
              <w:left w:val="single" w:sz="4" w:space="0" w:color="000000"/>
              <w:bottom w:val="single" w:sz="4" w:space="0" w:color="000000"/>
              <w:right w:val="single" w:sz="4" w:space="0" w:color="000000"/>
            </w:tcBorders>
          </w:tcPr>
          <w:p w14:paraId="4E8905C1" w14:textId="77777777" w:rsidR="00694D62" w:rsidRPr="009207EB" w:rsidRDefault="00694D62">
            <w:pPr>
              <w:spacing w:after="0" w:line="276" w:lineRule="auto"/>
              <w:rPr>
                <w:szCs w:val="24"/>
              </w:rPr>
            </w:pPr>
            <w:r w:rsidRPr="009207EB">
              <w:rPr>
                <w:szCs w:val="24"/>
              </w:rPr>
              <w:t xml:space="preserve">2-4 uger </w:t>
            </w:r>
          </w:p>
        </w:tc>
        <w:tc>
          <w:tcPr>
            <w:tcW w:w="1134" w:type="dxa"/>
            <w:tcBorders>
              <w:top w:val="single" w:sz="4" w:space="0" w:color="000000"/>
              <w:left w:val="single" w:sz="4" w:space="0" w:color="000000"/>
              <w:bottom w:val="single" w:sz="4" w:space="0" w:color="000000"/>
              <w:right w:val="single" w:sz="4" w:space="0" w:color="000000"/>
            </w:tcBorders>
          </w:tcPr>
          <w:p w14:paraId="79AEAC01" w14:textId="77777777" w:rsidR="00694D62" w:rsidRPr="009207EB" w:rsidRDefault="00694D62">
            <w:pPr>
              <w:spacing w:after="0" w:line="276" w:lineRule="auto"/>
              <w:ind w:left="2"/>
              <w:rPr>
                <w:szCs w:val="24"/>
              </w:rPr>
            </w:pPr>
            <w:r w:rsidRPr="009207EB">
              <w:rPr>
                <w:szCs w:val="24"/>
              </w:rPr>
              <w:t>2-3 mdr.</w:t>
            </w:r>
            <w:r w:rsidRPr="009207EB">
              <w:rPr>
                <w:szCs w:val="24"/>
                <w:vertAlign w:val="superscript"/>
              </w:rPr>
              <w:t xml:space="preserve">2 </w:t>
            </w:r>
          </w:p>
        </w:tc>
        <w:tc>
          <w:tcPr>
            <w:tcW w:w="1134" w:type="dxa"/>
            <w:tcBorders>
              <w:top w:val="single" w:sz="4" w:space="0" w:color="000000"/>
              <w:left w:val="single" w:sz="4" w:space="0" w:color="000000"/>
              <w:bottom w:val="single" w:sz="4" w:space="0" w:color="000000"/>
              <w:right w:val="single" w:sz="4" w:space="0" w:color="000000"/>
            </w:tcBorders>
          </w:tcPr>
          <w:p w14:paraId="3D09AA5C" w14:textId="77777777" w:rsidR="00694D62" w:rsidRPr="009207EB" w:rsidRDefault="00694D62">
            <w:pPr>
              <w:spacing w:after="0" w:line="276" w:lineRule="auto"/>
              <w:rPr>
                <w:szCs w:val="24"/>
              </w:rPr>
            </w:pPr>
            <w:r w:rsidRPr="009207EB">
              <w:rPr>
                <w:szCs w:val="24"/>
              </w:rPr>
              <w:t xml:space="preserve">5-6 mdr. </w:t>
            </w:r>
          </w:p>
        </w:tc>
      </w:tr>
      <w:tr w:rsidR="00694D62" w:rsidRPr="009207EB" w14:paraId="40030B60" w14:textId="77777777" w:rsidTr="00694D62">
        <w:trPr>
          <w:trHeight w:val="770"/>
        </w:trPr>
        <w:tc>
          <w:tcPr>
            <w:tcW w:w="2369" w:type="dxa"/>
            <w:tcBorders>
              <w:top w:val="single" w:sz="4" w:space="0" w:color="000000"/>
              <w:left w:val="single" w:sz="4" w:space="0" w:color="000000"/>
              <w:bottom w:val="single" w:sz="4" w:space="0" w:color="000000"/>
              <w:right w:val="single" w:sz="4" w:space="0" w:color="000000"/>
            </w:tcBorders>
          </w:tcPr>
          <w:p w14:paraId="4B372239" w14:textId="77777777" w:rsidR="00694D62" w:rsidRPr="009207EB" w:rsidRDefault="00694D62">
            <w:pPr>
              <w:spacing w:after="0" w:line="276" w:lineRule="auto"/>
              <w:rPr>
                <w:szCs w:val="24"/>
              </w:rPr>
            </w:pPr>
            <w:r w:rsidRPr="009207EB">
              <w:rPr>
                <w:szCs w:val="24"/>
              </w:rPr>
              <w:t>Klinisk undersøgelse</w:t>
            </w:r>
            <w:r w:rsidRPr="009207EB">
              <w:rPr>
                <w:szCs w:val="24"/>
                <w:vertAlign w:val="superscript"/>
              </w:rPr>
              <w:t xml:space="preserve">1 </w:t>
            </w:r>
          </w:p>
        </w:tc>
        <w:tc>
          <w:tcPr>
            <w:tcW w:w="1134" w:type="dxa"/>
            <w:tcBorders>
              <w:top w:val="single" w:sz="4" w:space="0" w:color="000000"/>
              <w:left w:val="single" w:sz="4" w:space="0" w:color="000000"/>
              <w:bottom w:val="single" w:sz="4" w:space="0" w:color="000000"/>
              <w:right w:val="single" w:sz="4" w:space="0" w:color="000000"/>
            </w:tcBorders>
          </w:tcPr>
          <w:p w14:paraId="1D28AF6A" w14:textId="77777777" w:rsidR="00694D62" w:rsidRPr="009207EB" w:rsidRDefault="00694D62">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3CDE2CA8" w14:textId="77777777" w:rsidR="00694D62" w:rsidRPr="009207EB" w:rsidRDefault="00694D62">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3263F6E2"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1ECF6750" w14:textId="77777777" w:rsidTr="00694D62">
        <w:trPr>
          <w:trHeight w:val="770"/>
        </w:trPr>
        <w:tc>
          <w:tcPr>
            <w:tcW w:w="2369" w:type="dxa"/>
            <w:tcBorders>
              <w:top w:val="single" w:sz="4" w:space="0" w:color="000000"/>
              <w:left w:val="single" w:sz="4" w:space="0" w:color="000000"/>
              <w:bottom w:val="single" w:sz="4" w:space="0" w:color="000000"/>
              <w:right w:val="single" w:sz="4" w:space="0" w:color="000000"/>
            </w:tcBorders>
          </w:tcPr>
          <w:p w14:paraId="4FD84275" w14:textId="77777777" w:rsidR="00694D62" w:rsidRPr="009207EB" w:rsidRDefault="00694D62">
            <w:pPr>
              <w:spacing w:after="0" w:line="276" w:lineRule="auto"/>
              <w:rPr>
                <w:szCs w:val="24"/>
              </w:rPr>
            </w:pPr>
            <w:r w:rsidRPr="009207EB">
              <w:rPr>
                <w:szCs w:val="24"/>
              </w:rPr>
              <w:t xml:space="preserve">Bivirkningsevaluering </w:t>
            </w:r>
          </w:p>
        </w:tc>
        <w:tc>
          <w:tcPr>
            <w:tcW w:w="1134" w:type="dxa"/>
            <w:tcBorders>
              <w:top w:val="single" w:sz="4" w:space="0" w:color="000000"/>
              <w:left w:val="single" w:sz="4" w:space="0" w:color="000000"/>
              <w:bottom w:val="single" w:sz="4" w:space="0" w:color="000000"/>
              <w:right w:val="single" w:sz="4" w:space="0" w:color="000000"/>
            </w:tcBorders>
          </w:tcPr>
          <w:p w14:paraId="367A6184" w14:textId="77777777" w:rsidR="00694D62" w:rsidRPr="009207EB" w:rsidRDefault="00694D62">
            <w:pPr>
              <w:spacing w:after="0" w:line="276" w:lineRule="auto"/>
              <w:ind w:right="82"/>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0FFBC4B8" w14:textId="77777777" w:rsidR="00694D62" w:rsidRPr="009207EB" w:rsidRDefault="00694D62">
            <w:pPr>
              <w:spacing w:after="0" w:line="276" w:lineRule="auto"/>
              <w:ind w:right="76"/>
              <w:jc w:val="center"/>
              <w:rPr>
                <w:szCs w:val="24"/>
              </w:rPr>
            </w:pPr>
            <w:r w:rsidRPr="009207EB">
              <w:rPr>
                <w:szCs w:val="24"/>
              </w:rPr>
              <w:t xml:space="preserve">X </w:t>
            </w:r>
          </w:p>
        </w:tc>
        <w:tc>
          <w:tcPr>
            <w:tcW w:w="1134" w:type="dxa"/>
            <w:tcBorders>
              <w:top w:val="single" w:sz="4" w:space="0" w:color="000000"/>
              <w:left w:val="single" w:sz="4" w:space="0" w:color="000000"/>
              <w:bottom w:val="single" w:sz="4" w:space="0" w:color="000000"/>
              <w:right w:val="single" w:sz="4" w:space="0" w:color="000000"/>
            </w:tcBorders>
          </w:tcPr>
          <w:p w14:paraId="48B6906C"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428B07D2" w14:textId="77777777" w:rsidTr="00694D62">
        <w:trPr>
          <w:trHeight w:val="822"/>
        </w:trPr>
        <w:tc>
          <w:tcPr>
            <w:tcW w:w="2369" w:type="dxa"/>
            <w:tcBorders>
              <w:top w:val="single" w:sz="4" w:space="0" w:color="000000"/>
              <w:left w:val="single" w:sz="4" w:space="0" w:color="000000"/>
              <w:bottom w:val="single" w:sz="4" w:space="0" w:color="000000"/>
              <w:right w:val="single" w:sz="4" w:space="0" w:color="000000"/>
            </w:tcBorders>
          </w:tcPr>
          <w:p w14:paraId="15BB2701" w14:textId="77777777" w:rsidR="00694D62" w:rsidRPr="009207EB" w:rsidRDefault="00694D62">
            <w:pPr>
              <w:spacing w:after="0" w:line="276" w:lineRule="auto"/>
              <w:rPr>
                <w:szCs w:val="24"/>
              </w:rPr>
            </w:pPr>
            <w:r w:rsidRPr="009207EB">
              <w:rPr>
                <w:szCs w:val="24"/>
              </w:rPr>
              <w:t xml:space="preserve">FDG PET/CT og MR af bækkenet </w:t>
            </w:r>
          </w:p>
        </w:tc>
        <w:tc>
          <w:tcPr>
            <w:tcW w:w="1134" w:type="dxa"/>
            <w:tcBorders>
              <w:top w:val="single" w:sz="4" w:space="0" w:color="000000"/>
              <w:left w:val="single" w:sz="4" w:space="0" w:color="000000"/>
              <w:bottom w:val="single" w:sz="4" w:space="0" w:color="000000"/>
              <w:right w:val="single" w:sz="4" w:space="0" w:color="000000"/>
            </w:tcBorders>
          </w:tcPr>
          <w:p w14:paraId="47D41B05" w14:textId="77777777" w:rsidR="00694D62" w:rsidRPr="009207EB" w:rsidRDefault="00694D62">
            <w:pPr>
              <w:spacing w:after="0" w:line="276" w:lineRule="auto"/>
              <w:ind w:right="29"/>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2F1D5780" w14:textId="77777777" w:rsidR="00694D62" w:rsidRPr="009207EB" w:rsidRDefault="00694D62">
            <w:pPr>
              <w:spacing w:after="0" w:line="276" w:lineRule="auto"/>
              <w:ind w:right="23"/>
              <w:jc w:val="center"/>
              <w:rPr>
                <w:szCs w:val="24"/>
              </w:rPr>
            </w:pPr>
            <w:r w:rsidRPr="009207EB">
              <w:rPr>
                <w:szCs w:val="24"/>
              </w:rPr>
              <w:t xml:space="preserve"> </w:t>
            </w:r>
          </w:p>
        </w:tc>
        <w:tc>
          <w:tcPr>
            <w:tcW w:w="1134" w:type="dxa"/>
            <w:tcBorders>
              <w:top w:val="single" w:sz="4" w:space="0" w:color="000000"/>
              <w:left w:val="single" w:sz="4" w:space="0" w:color="000000"/>
              <w:bottom w:val="single" w:sz="4" w:space="0" w:color="000000"/>
              <w:right w:val="single" w:sz="4" w:space="0" w:color="000000"/>
            </w:tcBorders>
          </w:tcPr>
          <w:p w14:paraId="13B28452" w14:textId="77777777" w:rsidR="00694D62" w:rsidRPr="009207EB" w:rsidRDefault="00694D62">
            <w:pPr>
              <w:spacing w:after="0" w:line="276" w:lineRule="auto"/>
              <w:ind w:right="80"/>
              <w:jc w:val="center"/>
              <w:rPr>
                <w:szCs w:val="24"/>
              </w:rPr>
            </w:pPr>
            <w:r w:rsidRPr="009207EB">
              <w:rPr>
                <w:szCs w:val="24"/>
              </w:rPr>
              <w:t>X</w:t>
            </w:r>
            <w:r w:rsidRPr="006515E6">
              <w:rPr>
                <w:szCs w:val="24"/>
                <w:vertAlign w:val="superscript"/>
              </w:rPr>
              <w:t xml:space="preserve">3 </w:t>
            </w:r>
          </w:p>
        </w:tc>
      </w:tr>
    </w:tbl>
    <w:p w14:paraId="6AB7C872" w14:textId="77777777" w:rsidR="00694D62" w:rsidRPr="00694D62" w:rsidRDefault="00694D62" w:rsidP="00694D62">
      <w:pPr>
        <w:spacing w:after="4" w:line="276" w:lineRule="auto"/>
        <w:rPr>
          <w:sz w:val="16"/>
          <w:szCs w:val="16"/>
        </w:rPr>
      </w:pPr>
      <w:r w:rsidRPr="00694D62">
        <w:rPr>
          <w:sz w:val="16"/>
          <w:szCs w:val="16"/>
        </w:rPr>
        <w:t xml:space="preserve">1) Klinisk undersøgelse består af </w:t>
      </w:r>
      <w:proofErr w:type="spellStart"/>
      <w:r w:rsidRPr="00694D62">
        <w:rPr>
          <w:sz w:val="16"/>
          <w:szCs w:val="16"/>
        </w:rPr>
        <w:t>rektaleksploration</w:t>
      </w:r>
      <w:proofErr w:type="spellEnd"/>
      <w:r w:rsidRPr="00694D62">
        <w:rPr>
          <w:sz w:val="16"/>
          <w:szCs w:val="16"/>
        </w:rPr>
        <w:t xml:space="preserve">, </w:t>
      </w:r>
      <w:proofErr w:type="spellStart"/>
      <w:r w:rsidRPr="00694D62">
        <w:rPr>
          <w:sz w:val="16"/>
          <w:szCs w:val="16"/>
        </w:rPr>
        <w:t>anoskopi</w:t>
      </w:r>
      <w:proofErr w:type="spellEnd"/>
      <w:r w:rsidRPr="00694D62">
        <w:rPr>
          <w:sz w:val="16"/>
          <w:szCs w:val="16"/>
        </w:rPr>
        <w:t xml:space="preserve">, </w:t>
      </w:r>
      <w:proofErr w:type="spellStart"/>
      <w:r w:rsidRPr="00694D62">
        <w:rPr>
          <w:sz w:val="16"/>
          <w:szCs w:val="16"/>
        </w:rPr>
        <w:t>palpation</w:t>
      </w:r>
      <w:proofErr w:type="spellEnd"/>
      <w:r w:rsidRPr="00694D62">
        <w:rPr>
          <w:sz w:val="16"/>
          <w:szCs w:val="16"/>
        </w:rPr>
        <w:t xml:space="preserve"> af lysker og hvis muligt, gynækologisk undersøgelse. </w:t>
      </w:r>
    </w:p>
    <w:p w14:paraId="2791B05B" w14:textId="77777777" w:rsidR="00694D62" w:rsidRPr="00694D62" w:rsidRDefault="00694D62" w:rsidP="00694D62">
      <w:pPr>
        <w:spacing w:after="4" w:line="276" w:lineRule="auto"/>
        <w:ind w:left="171"/>
        <w:rPr>
          <w:sz w:val="16"/>
          <w:szCs w:val="16"/>
        </w:rPr>
      </w:pPr>
      <w:r w:rsidRPr="00694D62">
        <w:rPr>
          <w:sz w:val="16"/>
          <w:szCs w:val="16"/>
        </w:rPr>
        <w:t xml:space="preserve"> Såfremt den kliniske undersøgelse ikke kan gennemføres, bør man overveje at foretage MR bækken og/eller FDG PET/CT. </w:t>
      </w:r>
    </w:p>
    <w:p w14:paraId="1B275EF7" w14:textId="77777777" w:rsidR="00694D62" w:rsidRPr="00694D62" w:rsidRDefault="00694D62" w:rsidP="00694D62">
      <w:pPr>
        <w:spacing w:after="4" w:line="276" w:lineRule="auto"/>
        <w:rPr>
          <w:sz w:val="16"/>
          <w:szCs w:val="16"/>
        </w:rPr>
      </w:pPr>
      <w:r w:rsidRPr="00694D62">
        <w:rPr>
          <w:sz w:val="16"/>
          <w:szCs w:val="16"/>
        </w:rPr>
        <w:t xml:space="preserve">2) Afhængig af behandlingsrespons ved 2 </w:t>
      </w:r>
      <w:proofErr w:type="spellStart"/>
      <w:r w:rsidRPr="00694D62">
        <w:rPr>
          <w:sz w:val="16"/>
          <w:szCs w:val="16"/>
        </w:rPr>
        <w:t>mdr</w:t>
      </w:r>
      <w:proofErr w:type="spellEnd"/>
      <w:r w:rsidRPr="00694D62">
        <w:rPr>
          <w:sz w:val="16"/>
          <w:szCs w:val="16"/>
        </w:rPr>
        <w:t xml:space="preserve">.’s kontrol. </w:t>
      </w:r>
    </w:p>
    <w:p w14:paraId="5072DD48" w14:textId="77777777" w:rsidR="00694D62" w:rsidRPr="00694D62" w:rsidRDefault="00694D62" w:rsidP="00694D62">
      <w:pPr>
        <w:spacing w:after="4" w:line="276" w:lineRule="auto"/>
        <w:rPr>
          <w:sz w:val="16"/>
          <w:szCs w:val="16"/>
        </w:rPr>
      </w:pPr>
      <w:r w:rsidRPr="00694D62">
        <w:rPr>
          <w:sz w:val="16"/>
          <w:szCs w:val="16"/>
        </w:rPr>
        <w:t xml:space="preserve">3) Scanningsprogram gælder for patienter med T3/T4 tumor og/eller N+ sygdom.  Desuden alle HPV negative patienter uanset  </w:t>
      </w:r>
    </w:p>
    <w:p w14:paraId="619FEBCB" w14:textId="77777777" w:rsidR="00694D62" w:rsidRPr="00694D62" w:rsidRDefault="00694D62" w:rsidP="00694D62">
      <w:pPr>
        <w:spacing w:after="4" w:line="276" w:lineRule="auto"/>
        <w:ind w:left="171"/>
        <w:rPr>
          <w:sz w:val="16"/>
          <w:szCs w:val="16"/>
        </w:rPr>
      </w:pPr>
      <w:r w:rsidRPr="00694D62">
        <w:rPr>
          <w:sz w:val="16"/>
          <w:szCs w:val="16"/>
        </w:rPr>
        <w:t xml:space="preserve"> sygdomsstadie.</w:t>
      </w:r>
    </w:p>
    <w:p w14:paraId="4F25C661" w14:textId="77777777" w:rsidR="00694D62" w:rsidRDefault="00694D62" w:rsidP="00694D62">
      <w:pPr>
        <w:spacing w:line="276" w:lineRule="auto"/>
        <w:ind w:left="-3"/>
        <w:rPr>
          <w:szCs w:val="24"/>
        </w:rPr>
      </w:pPr>
    </w:p>
    <w:p w14:paraId="1F595244" w14:textId="77777777" w:rsidR="00C75015" w:rsidRDefault="00C75015" w:rsidP="00694D62">
      <w:pPr>
        <w:spacing w:line="276" w:lineRule="auto"/>
        <w:ind w:left="-3"/>
        <w:rPr>
          <w:szCs w:val="24"/>
        </w:rPr>
      </w:pPr>
    </w:p>
    <w:p w14:paraId="16FBB476" w14:textId="77777777" w:rsidR="00C75015" w:rsidRDefault="00C75015" w:rsidP="00694D62">
      <w:pPr>
        <w:spacing w:line="276" w:lineRule="auto"/>
        <w:ind w:left="-3"/>
        <w:rPr>
          <w:szCs w:val="24"/>
        </w:rPr>
      </w:pPr>
    </w:p>
    <w:p w14:paraId="23DD8803" w14:textId="77777777" w:rsidR="00C75015" w:rsidRDefault="00C75015" w:rsidP="00694D62">
      <w:pPr>
        <w:spacing w:line="276" w:lineRule="auto"/>
        <w:ind w:left="-3"/>
        <w:rPr>
          <w:szCs w:val="24"/>
        </w:rPr>
      </w:pPr>
    </w:p>
    <w:p w14:paraId="14A25749" w14:textId="77777777" w:rsidR="00C75015" w:rsidRDefault="00C75015" w:rsidP="00694D62">
      <w:pPr>
        <w:spacing w:line="276" w:lineRule="auto"/>
        <w:ind w:left="-3"/>
        <w:rPr>
          <w:szCs w:val="24"/>
        </w:rPr>
      </w:pPr>
    </w:p>
    <w:p w14:paraId="6CEB9FF3" w14:textId="77777777" w:rsidR="00C75015" w:rsidRDefault="00C75015" w:rsidP="00694D62">
      <w:pPr>
        <w:spacing w:line="276" w:lineRule="auto"/>
        <w:ind w:left="-3"/>
        <w:rPr>
          <w:szCs w:val="24"/>
        </w:rPr>
      </w:pPr>
    </w:p>
    <w:p w14:paraId="773845D6" w14:textId="5EECF9E8" w:rsidR="00694D62" w:rsidRPr="009207EB" w:rsidRDefault="00694D62" w:rsidP="00694D62">
      <w:pPr>
        <w:spacing w:line="276" w:lineRule="auto"/>
        <w:ind w:left="-3"/>
        <w:rPr>
          <w:szCs w:val="24"/>
        </w:rPr>
      </w:pPr>
      <w:r w:rsidRPr="009207EB">
        <w:rPr>
          <w:szCs w:val="24"/>
        </w:rPr>
        <w:t xml:space="preserve">Følgende </w:t>
      </w:r>
      <w:r w:rsidR="003A11E1">
        <w:rPr>
          <w:szCs w:val="24"/>
        </w:rPr>
        <w:t xml:space="preserve">skema for </w:t>
      </w:r>
      <w:r w:rsidRPr="009207EB">
        <w:rPr>
          <w:szCs w:val="24"/>
        </w:rPr>
        <w:t xml:space="preserve">opfølgningsforløb anbefales, dog kan opfølgningsforløb individualiseres efter behov. </w:t>
      </w:r>
    </w:p>
    <w:tbl>
      <w:tblPr>
        <w:tblW w:w="9882" w:type="dxa"/>
        <w:tblInd w:w="-106" w:type="dxa"/>
        <w:tblCellMar>
          <w:top w:w="48" w:type="dxa"/>
          <w:right w:w="27" w:type="dxa"/>
        </w:tblCellMar>
        <w:tblLook w:val="04A0" w:firstRow="1" w:lastRow="0" w:firstColumn="1" w:lastColumn="0" w:noHBand="0" w:noVBand="1"/>
      </w:tblPr>
      <w:tblGrid>
        <w:gridCol w:w="2220"/>
        <w:gridCol w:w="858"/>
        <w:gridCol w:w="851"/>
        <w:gridCol w:w="850"/>
        <w:gridCol w:w="851"/>
        <w:gridCol w:w="850"/>
        <w:gridCol w:w="851"/>
        <w:gridCol w:w="850"/>
        <w:gridCol w:w="851"/>
        <w:gridCol w:w="850"/>
      </w:tblGrid>
      <w:tr w:rsidR="00694D62" w:rsidRPr="009207EB" w14:paraId="4CBB61CE" w14:textId="77777777">
        <w:trPr>
          <w:trHeight w:val="813"/>
        </w:trPr>
        <w:tc>
          <w:tcPr>
            <w:tcW w:w="2220" w:type="dxa"/>
            <w:tcBorders>
              <w:top w:val="single" w:sz="4" w:space="0" w:color="000000"/>
              <w:left w:val="single" w:sz="4" w:space="0" w:color="000000"/>
              <w:bottom w:val="single" w:sz="4" w:space="0" w:color="000000"/>
              <w:right w:val="single" w:sz="4" w:space="0" w:color="000000"/>
            </w:tcBorders>
          </w:tcPr>
          <w:p w14:paraId="44DC1156" w14:textId="77777777" w:rsidR="00694D62" w:rsidRPr="009207EB" w:rsidRDefault="00694D62">
            <w:pPr>
              <w:spacing w:after="0" w:line="276" w:lineRule="auto"/>
              <w:ind w:right="46"/>
              <w:rPr>
                <w:szCs w:val="24"/>
              </w:rPr>
            </w:pPr>
            <w:r w:rsidRPr="009207EB">
              <w:rPr>
                <w:szCs w:val="24"/>
              </w:rPr>
              <w:t xml:space="preserve">Tid fra afsluttet stråleforløb </w:t>
            </w:r>
          </w:p>
        </w:tc>
        <w:tc>
          <w:tcPr>
            <w:tcW w:w="858" w:type="dxa"/>
            <w:tcBorders>
              <w:top w:val="single" w:sz="4" w:space="0" w:color="000000"/>
              <w:left w:val="single" w:sz="4" w:space="0" w:color="000000"/>
              <w:bottom w:val="single" w:sz="4" w:space="0" w:color="000000"/>
              <w:right w:val="single" w:sz="4" w:space="0" w:color="000000"/>
            </w:tcBorders>
          </w:tcPr>
          <w:p w14:paraId="4991EDFA" w14:textId="77777777" w:rsidR="00694D62" w:rsidRPr="009207EB" w:rsidRDefault="00694D62">
            <w:pPr>
              <w:spacing w:after="0" w:line="276" w:lineRule="auto"/>
              <w:rPr>
                <w:szCs w:val="24"/>
              </w:rPr>
            </w:pPr>
            <w:r w:rsidRPr="009207EB">
              <w:rPr>
                <w:szCs w:val="24"/>
              </w:rPr>
              <w:t xml:space="preserve">9 mdr.  </w:t>
            </w:r>
          </w:p>
        </w:tc>
        <w:tc>
          <w:tcPr>
            <w:tcW w:w="851" w:type="dxa"/>
            <w:tcBorders>
              <w:top w:val="single" w:sz="4" w:space="0" w:color="000000"/>
              <w:left w:val="single" w:sz="4" w:space="0" w:color="000000"/>
              <w:bottom w:val="single" w:sz="4" w:space="0" w:color="000000"/>
              <w:right w:val="single" w:sz="4" w:space="0" w:color="000000"/>
            </w:tcBorders>
          </w:tcPr>
          <w:p w14:paraId="7E637293" w14:textId="77777777" w:rsidR="00694D62" w:rsidRPr="009207EB" w:rsidRDefault="00694D62">
            <w:pPr>
              <w:spacing w:after="0" w:line="276" w:lineRule="auto"/>
              <w:ind w:left="2"/>
              <w:rPr>
                <w:szCs w:val="24"/>
              </w:rPr>
            </w:pPr>
            <w:r w:rsidRPr="009207EB">
              <w:rPr>
                <w:szCs w:val="24"/>
              </w:rPr>
              <w:t xml:space="preserve">12 mdr. </w:t>
            </w:r>
          </w:p>
        </w:tc>
        <w:tc>
          <w:tcPr>
            <w:tcW w:w="850" w:type="dxa"/>
            <w:tcBorders>
              <w:top w:val="single" w:sz="4" w:space="0" w:color="000000"/>
              <w:left w:val="single" w:sz="4" w:space="0" w:color="000000"/>
              <w:bottom w:val="single" w:sz="4" w:space="0" w:color="000000"/>
              <w:right w:val="single" w:sz="4" w:space="0" w:color="000000"/>
            </w:tcBorders>
          </w:tcPr>
          <w:p w14:paraId="482F5AAD" w14:textId="77777777" w:rsidR="00694D62" w:rsidRPr="009207EB" w:rsidRDefault="00694D62">
            <w:pPr>
              <w:spacing w:after="0" w:line="276" w:lineRule="auto"/>
              <w:rPr>
                <w:szCs w:val="24"/>
              </w:rPr>
            </w:pPr>
            <w:r w:rsidRPr="009207EB">
              <w:rPr>
                <w:szCs w:val="24"/>
              </w:rPr>
              <w:t xml:space="preserve">16 mdr. </w:t>
            </w:r>
          </w:p>
        </w:tc>
        <w:tc>
          <w:tcPr>
            <w:tcW w:w="851" w:type="dxa"/>
            <w:tcBorders>
              <w:top w:val="single" w:sz="4" w:space="0" w:color="000000"/>
              <w:left w:val="single" w:sz="4" w:space="0" w:color="000000"/>
              <w:bottom w:val="single" w:sz="4" w:space="0" w:color="000000"/>
              <w:right w:val="single" w:sz="4" w:space="0" w:color="000000"/>
            </w:tcBorders>
          </w:tcPr>
          <w:p w14:paraId="5BB680A1" w14:textId="77777777" w:rsidR="00694D62" w:rsidRPr="009207EB" w:rsidRDefault="00694D62">
            <w:pPr>
              <w:spacing w:after="0" w:line="276" w:lineRule="auto"/>
              <w:rPr>
                <w:szCs w:val="24"/>
              </w:rPr>
            </w:pPr>
            <w:r w:rsidRPr="009207EB">
              <w:rPr>
                <w:szCs w:val="24"/>
              </w:rPr>
              <w:t xml:space="preserve">20 mdr. </w:t>
            </w:r>
          </w:p>
        </w:tc>
        <w:tc>
          <w:tcPr>
            <w:tcW w:w="850" w:type="dxa"/>
            <w:tcBorders>
              <w:top w:val="single" w:sz="4" w:space="0" w:color="000000"/>
              <w:left w:val="single" w:sz="4" w:space="0" w:color="000000"/>
              <w:bottom w:val="single" w:sz="4" w:space="0" w:color="000000"/>
              <w:right w:val="single" w:sz="4" w:space="0" w:color="000000"/>
            </w:tcBorders>
          </w:tcPr>
          <w:p w14:paraId="03717BE8" w14:textId="77777777" w:rsidR="00694D62" w:rsidRPr="009207EB" w:rsidRDefault="00694D62">
            <w:pPr>
              <w:spacing w:after="0" w:line="276" w:lineRule="auto"/>
              <w:ind w:left="2"/>
              <w:rPr>
                <w:szCs w:val="24"/>
              </w:rPr>
            </w:pPr>
            <w:r w:rsidRPr="009207EB">
              <w:rPr>
                <w:szCs w:val="24"/>
              </w:rPr>
              <w:t xml:space="preserve">24 mdr. </w:t>
            </w:r>
          </w:p>
        </w:tc>
        <w:tc>
          <w:tcPr>
            <w:tcW w:w="851" w:type="dxa"/>
            <w:tcBorders>
              <w:top w:val="single" w:sz="4" w:space="0" w:color="000000"/>
              <w:left w:val="single" w:sz="4" w:space="0" w:color="000000"/>
              <w:bottom w:val="single" w:sz="4" w:space="0" w:color="000000"/>
              <w:right w:val="single" w:sz="4" w:space="0" w:color="000000"/>
            </w:tcBorders>
          </w:tcPr>
          <w:p w14:paraId="33AB1779" w14:textId="77777777" w:rsidR="00694D62" w:rsidRPr="009207EB" w:rsidRDefault="00694D62">
            <w:pPr>
              <w:spacing w:after="0" w:line="276" w:lineRule="auto"/>
              <w:rPr>
                <w:szCs w:val="24"/>
              </w:rPr>
            </w:pPr>
            <w:r w:rsidRPr="009207EB">
              <w:rPr>
                <w:szCs w:val="24"/>
              </w:rPr>
              <w:t xml:space="preserve">30 mdr. </w:t>
            </w:r>
          </w:p>
        </w:tc>
        <w:tc>
          <w:tcPr>
            <w:tcW w:w="850" w:type="dxa"/>
            <w:tcBorders>
              <w:top w:val="single" w:sz="4" w:space="0" w:color="000000"/>
              <w:left w:val="single" w:sz="4" w:space="0" w:color="000000"/>
              <w:bottom w:val="single" w:sz="4" w:space="0" w:color="000000"/>
              <w:right w:val="single" w:sz="4" w:space="0" w:color="000000"/>
            </w:tcBorders>
          </w:tcPr>
          <w:p w14:paraId="45B04C88" w14:textId="77777777" w:rsidR="00694D62" w:rsidRPr="009207EB" w:rsidRDefault="00694D62">
            <w:pPr>
              <w:spacing w:after="0" w:line="276" w:lineRule="auto"/>
              <w:rPr>
                <w:szCs w:val="24"/>
              </w:rPr>
            </w:pPr>
            <w:r w:rsidRPr="009207EB">
              <w:rPr>
                <w:szCs w:val="24"/>
              </w:rPr>
              <w:t>36</w:t>
            </w:r>
            <w:r>
              <w:rPr>
                <w:szCs w:val="24"/>
              </w:rPr>
              <w:t xml:space="preserve"> </w:t>
            </w:r>
            <w:r w:rsidRPr="009207EB">
              <w:rPr>
                <w:szCs w:val="24"/>
              </w:rPr>
              <w:t xml:space="preserve">mdr. </w:t>
            </w:r>
          </w:p>
        </w:tc>
        <w:tc>
          <w:tcPr>
            <w:tcW w:w="851" w:type="dxa"/>
            <w:tcBorders>
              <w:top w:val="single" w:sz="4" w:space="0" w:color="000000"/>
              <w:left w:val="single" w:sz="4" w:space="0" w:color="000000"/>
              <w:bottom w:val="single" w:sz="4" w:space="0" w:color="000000"/>
              <w:right w:val="single" w:sz="4" w:space="0" w:color="000000"/>
            </w:tcBorders>
          </w:tcPr>
          <w:p w14:paraId="1774D380" w14:textId="77777777" w:rsidR="00694D62" w:rsidRPr="009207EB" w:rsidRDefault="00694D62">
            <w:pPr>
              <w:spacing w:after="0" w:line="276" w:lineRule="auto"/>
              <w:ind w:left="2"/>
              <w:rPr>
                <w:szCs w:val="24"/>
              </w:rPr>
            </w:pPr>
            <w:r w:rsidRPr="009207EB">
              <w:rPr>
                <w:szCs w:val="24"/>
              </w:rPr>
              <w:t xml:space="preserve">48 mdr. </w:t>
            </w:r>
          </w:p>
        </w:tc>
        <w:tc>
          <w:tcPr>
            <w:tcW w:w="850" w:type="dxa"/>
            <w:tcBorders>
              <w:top w:val="single" w:sz="4" w:space="0" w:color="000000"/>
              <w:left w:val="single" w:sz="4" w:space="0" w:color="000000"/>
              <w:bottom w:val="single" w:sz="4" w:space="0" w:color="000000"/>
              <w:right w:val="single" w:sz="4" w:space="0" w:color="000000"/>
            </w:tcBorders>
          </w:tcPr>
          <w:p w14:paraId="77E2A406" w14:textId="77777777" w:rsidR="00694D62" w:rsidRPr="009207EB" w:rsidRDefault="00694D62">
            <w:pPr>
              <w:spacing w:after="0" w:line="276" w:lineRule="auto"/>
              <w:rPr>
                <w:szCs w:val="24"/>
              </w:rPr>
            </w:pPr>
            <w:r w:rsidRPr="009207EB">
              <w:rPr>
                <w:szCs w:val="24"/>
              </w:rPr>
              <w:t xml:space="preserve">60 mdr. </w:t>
            </w:r>
          </w:p>
        </w:tc>
      </w:tr>
      <w:tr w:rsidR="00694D62" w:rsidRPr="009207EB" w14:paraId="5E9C3F88"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4BA3FDC4" w14:textId="77777777" w:rsidR="00694D62" w:rsidRPr="009207EB" w:rsidRDefault="00694D62">
            <w:pPr>
              <w:spacing w:after="0" w:line="276" w:lineRule="auto"/>
              <w:rPr>
                <w:szCs w:val="24"/>
              </w:rPr>
            </w:pPr>
            <w:r w:rsidRPr="009207EB">
              <w:rPr>
                <w:szCs w:val="24"/>
              </w:rPr>
              <w:t>Klinisk undersøgelse</w:t>
            </w:r>
            <w:r w:rsidRPr="009207EB">
              <w:rPr>
                <w:szCs w:val="24"/>
                <w:vertAlign w:val="superscript"/>
              </w:rPr>
              <w:t xml:space="preserve">1 </w:t>
            </w:r>
          </w:p>
        </w:tc>
        <w:tc>
          <w:tcPr>
            <w:tcW w:w="858" w:type="dxa"/>
            <w:tcBorders>
              <w:top w:val="single" w:sz="4" w:space="0" w:color="000000"/>
              <w:left w:val="single" w:sz="4" w:space="0" w:color="000000"/>
              <w:bottom w:val="single" w:sz="4" w:space="0" w:color="000000"/>
              <w:right w:val="single" w:sz="4" w:space="0" w:color="000000"/>
            </w:tcBorders>
          </w:tcPr>
          <w:p w14:paraId="6D4B318D" w14:textId="77777777" w:rsidR="00694D62" w:rsidRPr="009207EB" w:rsidRDefault="00694D62">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8B8D6E5"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661905F3" w14:textId="77777777" w:rsidR="00694D62" w:rsidRPr="009207EB" w:rsidRDefault="00694D62">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690637BB" w14:textId="77777777" w:rsidR="00694D62" w:rsidRPr="009207EB" w:rsidRDefault="00694D62">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2E94F5D3" w14:textId="77777777" w:rsidR="00694D62" w:rsidRPr="009207EB" w:rsidRDefault="00694D62">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23A760EB" w14:textId="77777777" w:rsidR="00694D62" w:rsidRPr="009207EB" w:rsidRDefault="00694D62">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673DD2DD" w14:textId="77777777" w:rsidR="00694D62" w:rsidRPr="009207EB" w:rsidRDefault="00694D62">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9CF4AAA"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3070488E"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3532769C" w14:textId="77777777">
        <w:trPr>
          <w:trHeight w:val="770"/>
        </w:trPr>
        <w:tc>
          <w:tcPr>
            <w:tcW w:w="2220" w:type="dxa"/>
            <w:tcBorders>
              <w:top w:val="single" w:sz="4" w:space="0" w:color="000000"/>
              <w:left w:val="single" w:sz="4" w:space="0" w:color="000000"/>
              <w:bottom w:val="single" w:sz="4" w:space="0" w:color="000000"/>
              <w:right w:val="single" w:sz="4" w:space="0" w:color="000000"/>
            </w:tcBorders>
          </w:tcPr>
          <w:p w14:paraId="2B3E3D58" w14:textId="77777777" w:rsidR="00694D62" w:rsidRPr="009207EB" w:rsidRDefault="00694D62">
            <w:pPr>
              <w:spacing w:after="0" w:line="276" w:lineRule="auto"/>
              <w:rPr>
                <w:szCs w:val="24"/>
              </w:rPr>
            </w:pPr>
            <w:r w:rsidRPr="009207EB">
              <w:rPr>
                <w:szCs w:val="24"/>
              </w:rPr>
              <w:t xml:space="preserve">Bivirkningsevaluering </w:t>
            </w:r>
          </w:p>
        </w:tc>
        <w:tc>
          <w:tcPr>
            <w:tcW w:w="858" w:type="dxa"/>
            <w:tcBorders>
              <w:top w:val="single" w:sz="4" w:space="0" w:color="000000"/>
              <w:left w:val="single" w:sz="4" w:space="0" w:color="000000"/>
              <w:bottom w:val="single" w:sz="4" w:space="0" w:color="000000"/>
              <w:right w:val="single" w:sz="4" w:space="0" w:color="000000"/>
            </w:tcBorders>
          </w:tcPr>
          <w:p w14:paraId="0DC412E4" w14:textId="77777777" w:rsidR="00694D62" w:rsidRPr="009207EB" w:rsidRDefault="00694D62">
            <w:pPr>
              <w:spacing w:after="0" w:line="276" w:lineRule="auto"/>
              <w:ind w:right="79"/>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361577F7"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70A80EFA" w14:textId="77777777" w:rsidR="00694D62" w:rsidRPr="009207EB" w:rsidRDefault="00694D62">
            <w:pPr>
              <w:spacing w:after="0" w:line="276" w:lineRule="auto"/>
              <w:ind w:right="82"/>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7A537B43" w14:textId="77777777" w:rsidR="00694D62" w:rsidRPr="009207EB" w:rsidRDefault="00694D62">
            <w:pPr>
              <w:spacing w:after="0" w:line="276" w:lineRule="auto"/>
              <w:ind w:right="79"/>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6FACAFA6" w14:textId="77777777" w:rsidR="00694D62" w:rsidRPr="009207EB" w:rsidRDefault="00694D62">
            <w:pPr>
              <w:spacing w:after="0" w:line="276" w:lineRule="auto"/>
              <w:ind w:right="77"/>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4EDB6C50" w14:textId="77777777" w:rsidR="00694D62" w:rsidRPr="009207EB" w:rsidRDefault="00694D62">
            <w:pPr>
              <w:spacing w:after="0" w:line="276" w:lineRule="auto"/>
              <w:ind w:right="82"/>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52D72063" w14:textId="77777777" w:rsidR="00694D62" w:rsidRPr="009207EB" w:rsidRDefault="00694D62">
            <w:pPr>
              <w:spacing w:after="0" w:line="276" w:lineRule="auto"/>
              <w:ind w:right="80"/>
              <w:jc w:val="center"/>
              <w:rPr>
                <w:szCs w:val="24"/>
              </w:rPr>
            </w:pPr>
            <w:r w:rsidRPr="009207EB">
              <w:rPr>
                <w:szCs w:val="24"/>
              </w:rPr>
              <w:t xml:space="preserve">X </w:t>
            </w:r>
          </w:p>
        </w:tc>
        <w:tc>
          <w:tcPr>
            <w:tcW w:w="851" w:type="dxa"/>
            <w:tcBorders>
              <w:top w:val="single" w:sz="4" w:space="0" w:color="000000"/>
              <w:left w:val="single" w:sz="4" w:space="0" w:color="000000"/>
              <w:bottom w:val="single" w:sz="4" w:space="0" w:color="000000"/>
              <w:right w:val="single" w:sz="4" w:space="0" w:color="000000"/>
            </w:tcBorders>
          </w:tcPr>
          <w:p w14:paraId="22026250" w14:textId="77777777" w:rsidR="00694D62" w:rsidRPr="009207EB" w:rsidRDefault="00694D62">
            <w:pPr>
              <w:spacing w:after="0" w:line="276" w:lineRule="auto"/>
              <w:ind w:right="77"/>
              <w:jc w:val="center"/>
              <w:rPr>
                <w:szCs w:val="24"/>
              </w:rPr>
            </w:pPr>
            <w:r w:rsidRPr="009207EB">
              <w:rPr>
                <w:szCs w:val="24"/>
              </w:rPr>
              <w:t xml:space="preserve">X </w:t>
            </w:r>
          </w:p>
        </w:tc>
        <w:tc>
          <w:tcPr>
            <w:tcW w:w="850" w:type="dxa"/>
            <w:tcBorders>
              <w:top w:val="single" w:sz="4" w:space="0" w:color="000000"/>
              <w:left w:val="single" w:sz="4" w:space="0" w:color="000000"/>
              <w:bottom w:val="single" w:sz="4" w:space="0" w:color="000000"/>
              <w:right w:val="single" w:sz="4" w:space="0" w:color="000000"/>
            </w:tcBorders>
          </w:tcPr>
          <w:p w14:paraId="50826390" w14:textId="77777777" w:rsidR="00694D62" w:rsidRPr="009207EB" w:rsidRDefault="00694D62">
            <w:pPr>
              <w:spacing w:after="0" w:line="276" w:lineRule="auto"/>
              <w:ind w:right="82"/>
              <w:jc w:val="center"/>
              <w:rPr>
                <w:szCs w:val="24"/>
              </w:rPr>
            </w:pPr>
            <w:r w:rsidRPr="009207EB">
              <w:rPr>
                <w:szCs w:val="24"/>
              </w:rPr>
              <w:t xml:space="preserve">X </w:t>
            </w:r>
          </w:p>
        </w:tc>
      </w:tr>
      <w:tr w:rsidR="00694D62" w:rsidRPr="009207EB" w14:paraId="55E9C604" w14:textId="77777777">
        <w:trPr>
          <w:trHeight w:val="834"/>
        </w:trPr>
        <w:tc>
          <w:tcPr>
            <w:tcW w:w="2220" w:type="dxa"/>
            <w:tcBorders>
              <w:top w:val="single" w:sz="4" w:space="0" w:color="000000"/>
              <w:left w:val="single" w:sz="4" w:space="0" w:color="000000"/>
              <w:bottom w:val="single" w:sz="4" w:space="0" w:color="000000"/>
              <w:right w:val="single" w:sz="4" w:space="0" w:color="000000"/>
            </w:tcBorders>
          </w:tcPr>
          <w:p w14:paraId="6BFD1CB4" w14:textId="77777777" w:rsidR="00694D62" w:rsidRPr="009207EB" w:rsidRDefault="00694D62">
            <w:pPr>
              <w:spacing w:after="0" w:line="276" w:lineRule="auto"/>
              <w:rPr>
                <w:szCs w:val="24"/>
              </w:rPr>
            </w:pPr>
            <w:r w:rsidRPr="009207EB">
              <w:rPr>
                <w:szCs w:val="24"/>
              </w:rPr>
              <w:t xml:space="preserve">FDG PET/CT og MR af bækkenet </w:t>
            </w:r>
          </w:p>
        </w:tc>
        <w:tc>
          <w:tcPr>
            <w:tcW w:w="858" w:type="dxa"/>
            <w:tcBorders>
              <w:top w:val="single" w:sz="4" w:space="0" w:color="000000"/>
              <w:left w:val="single" w:sz="4" w:space="0" w:color="000000"/>
              <w:bottom w:val="single" w:sz="4" w:space="0" w:color="000000"/>
              <w:right w:val="single" w:sz="4" w:space="0" w:color="000000"/>
            </w:tcBorders>
          </w:tcPr>
          <w:p w14:paraId="68432404" w14:textId="77777777" w:rsidR="00694D62" w:rsidRPr="009207EB" w:rsidRDefault="00694D62">
            <w:pPr>
              <w:spacing w:after="0" w:line="276" w:lineRule="auto"/>
              <w:ind w:right="26"/>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72C9ACC1" w14:textId="77777777" w:rsidR="00694D62" w:rsidRPr="009207EB" w:rsidRDefault="00694D62">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3DF55941" w14:textId="77777777" w:rsidR="00694D62" w:rsidRPr="009207EB" w:rsidRDefault="00694D62">
            <w:pPr>
              <w:spacing w:after="0" w:line="276" w:lineRule="auto"/>
              <w:ind w:right="28"/>
              <w:jc w:val="center"/>
              <w:rPr>
                <w:szCs w:val="24"/>
              </w:rPr>
            </w:pP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086DF73F" w14:textId="77777777" w:rsidR="00694D62" w:rsidRPr="009207EB" w:rsidRDefault="00694D62">
            <w:pPr>
              <w:spacing w:after="0" w:line="276" w:lineRule="auto"/>
              <w:ind w:right="26"/>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7DB2DD30" w14:textId="77777777" w:rsidR="00694D62" w:rsidRPr="009207EB" w:rsidRDefault="00694D62">
            <w:pPr>
              <w:spacing w:after="0" w:line="276" w:lineRule="auto"/>
              <w:ind w:right="75"/>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51DC6835" w14:textId="77777777" w:rsidR="00694D62" w:rsidRPr="009207EB" w:rsidRDefault="00694D62">
            <w:pPr>
              <w:spacing w:after="0" w:line="276" w:lineRule="auto"/>
              <w:ind w:right="29"/>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0F969724" w14:textId="77777777" w:rsidR="00694D62" w:rsidRPr="009207EB" w:rsidRDefault="00694D62">
            <w:pPr>
              <w:spacing w:after="0" w:line="276" w:lineRule="auto"/>
              <w:ind w:right="78"/>
              <w:jc w:val="center"/>
              <w:rPr>
                <w:szCs w:val="24"/>
              </w:rPr>
            </w:pPr>
            <w:r w:rsidRPr="009207EB">
              <w:rPr>
                <w:szCs w:val="24"/>
              </w:rPr>
              <w:t>X</w:t>
            </w:r>
            <w:r>
              <w:rPr>
                <w:szCs w:val="24"/>
                <w:vertAlign w:val="superscript"/>
              </w:rPr>
              <w:t>2</w:t>
            </w:r>
            <w:r w:rsidRPr="009207EB">
              <w:rPr>
                <w:szCs w:val="24"/>
              </w:rPr>
              <w:t xml:space="preserve"> </w:t>
            </w:r>
          </w:p>
        </w:tc>
        <w:tc>
          <w:tcPr>
            <w:tcW w:w="851" w:type="dxa"/>
            <w:tcBorders>
              <w:top w:val="single" w:sz="4" w:space="0" w:color="000000"/>
              <w:left w:val="single" w:sz="4" w:space="0" w:color="000000"/>
              <w:bottom w:val="single" w:sz="4" w:space="0" w:color="000000"/>
              <w:right w:val="single" w:sz="4" w:space="0" w:color="000000"/>
            </w:tcBorders>
          </w:tcPr>
          <w:p w14:paraId="1F310A69" w14:textId="77777777" w:rsidR="00694D62" w:rsidRPr="009207EB" w:rsidRDefault="00694D62">
            <w:pPr>
              <w:spacing w:after="0" w:line="276" w:lineRule="auto"/>
              <w:ind w:right="24"/>
              <w:jc w:val="center"/>
              <w:rPr>
                <w:szCs w:val="24"/>
              </w:rPr>
            </w:pPr>
            <w:r w:rsidRPr="009207EB">
              <w:rPr>
                <w:szCs w:val="24"/>
              </w:rPr>
              <w:t xml:space="preserve"> </w:t>
            </w:r>
          </w:p>
        </w:tc>
        <w:tc>
          <w:tcPr>
            <w:tcW w:w="850" w:type="dxa"/>
            <w:tcBorders>
              <w:top w:val="single" w:sz="4" w:space="0" w:color="000000"/>
              <w:left w:val="single" w:sz="4" w:space="0" w:color="000000"/>
              <w:bottom w:val="single" w:sz="4" w:space="0" w:color="000000"/>
              <w:right w:val="single" w:sz="4" w:space="0" w:color="000000"/>
            </w:tcBorders>
          </w:tcPr>
          <w:p w14:paraId="376918D0" w14:textId="77777777" w:rsidR="00694D62" w:rsidRPr="009207EB" w:rsidRDefault="00694D62">
            <w:pPr>
              <w:spacing w:after="0" w:line="276" w:lineRule="auto"/>
              <w:ind w:right="29"/>
              <w:jc w:val="center"/>
              <w:rPr>
                <w:szCs w:val="24"/>
              </w:rPr>
            </w:pPr>
            <w:r w:rsidRPr="009207EB">
              <w:rPr>
                <w:szCs w:val="24"/>
              </w:rPr>
              <w:t xml:space="preserve"> </w:t>
            </w:r>
          </w:p>
        </w:tc>
      </w:tr>
    </w:tbl>
    <w:p w14:paraId="045E7B39" w14:textId="77777777" w:rsidR="00694D62" w:rsidRPr="00694D62" w:rsidRDefault="00694D62" w:rsidP="00694D62">
      <w:pPr>
        <w:spacing w:after="4" w:line="276" w:lineRule="auto"/>
        <w:rPr>
          <w:sz w:val="16"/>
          <w:szCs w:val="16"/>
        </w:rPr>
      </w:pPr>
      <w:r w:rsidRPr="00694D62">
        <w:rPr>
          <w:sz w:val="16"/>
          <w:szCs w:val="16"/>
        </w:rPr>
        <w:t xml:space="preserve">1) Klinisk undersøgelse består af </w:t>
      </w:r>
      <w:proofErr w:type="spellStart"/>
      <w:r w:rsidRPr="00694D62">
        <w:rPr>
          <w:sz w:val="16"/>
          <w:szCs w:val="16"/>
        </w:rPr>
        <w:t>rektaleksploration</w:t>
      </w:r>
      <w:proofErr w:type="spellEnd"/>
      <w:r w:rsidRPr="00694D62">
        <w:rPr>
          <w:sz w:val="16"/>
          <w:szCs w:val="16"/>
        </w:rPr>
        <w:t xml:space="preserve">, </w:t>
      </w:r>
      <w:proofErr w:type="spellStart"/>
      <w:r w:rsidRPr="00694D62">
        <w:rPr>
          <w:sz w:val="16"/>
          <w:szCs w:val="16"/>
        </w:rPr>
        <w:t>anoskopi</w:t>
      </w:r>
      <w:proofErr w:type="spellEnd"/>
      <w:r w:rsidRPr="00694D62">
        <w:rPr>
          <w:sz w:val="16"/>
          <w:szCs w:val="16"/>
        </w:rPr>
        <w:t xml:space="preserve">, </w:t>
      </w:r>
      <w:proofErr w:type="spellStart"/>
      <w:r w:rsidRPr="00694D62">
        <w:rPr>
          <w:sz w:val="16"/>
          <w:szCs w:val="16"/>
        </w:rPr>
        <w:t>palpation</w:t>
      </w:r>
      <w:proofErr w:type="spellEnd"/>
      <w:r w:rsidRPr="00694D62">
        <w:rPr>
          <w:sz w:val="16"/>
          <w:szCs w:val="16"/>
        </w:rPr>
        <w:t xml:space="preserve"> af lysker og hvis muligt, gynækologisk undersøgelse. </w:t>
      </w:r>
    </w:p>
    <w:p w14:paraId="37A9DF2C" w14:textId="77777777" w:rsidR="00694D62" w:rsidRPr="00694D62" w:rsidRDefault="00694D62" w:rsidP="00694D62">
      <w:pPr>
        <w:spacing w:after="4" w:line="276" w:lineRule="auto"/>
        <w:ind w:left="171"/>
        <w:rPr>
          <w:sz w:val="16"/>
          <w:szCs w:val="16"/>
        </w:rPr>
      </w:pPr>
      <w:r w:rsidRPr="00694D62">
        <w:rPr>
          <w:sz w:val="16"/>
          <w:szCs w:val="16"/>
        </w:rPr>
        <w:t xml:space="preserve"> Såfremt den kliniske undersøgelse ikke kan gennemføres, bør man overveje at foretage MR bækken og/eller FDG PET/CT. </w:t>
      </w:r>
    </w:p>
    <w:p w14:paraId="0AE36DEF" w14:textId="77777777" w:rsidR="00694D62" w:rsidRPr="00694D62" w:rsidRDefault="00694D62" w:rsidP="00694D62">
      <w:pPr>
        <w:spacing w:after="4" w:line="276" w:lineRule="auto"/>
        <w:rPr>
          <w:sz w:val="16"/>
          <w:szCs w:val="16"/>
        </w:rPr>
      </w:pPr>
      <w:r w:rsidRPr="00694D62">
        <w:rPr>
          <w:sz w:val="16"/>
          <w:szCs w:val="16"/>
        </w:rPr>
        <w:t xml:space="preserve">2) Scanningsprogram gælder for patienter med T3/T4 tumor og/eller N+ sygdom.  Desuden alle HPV negative patienter uanset  </w:t>
      </w:r>
    </w:p>
    <w:p w14:paraId="51FD2039" w14:textId="77777777" w:rsidR="00694D62" w:rsidRPr="00694D62" w:rsidRDefault="00694D62" w:rsidP="00694D62">
      <w:pPr>
        <w:spacing w:after="4" w:line="276" w:lineRule="auto"/>
        <w:ind w:left="171"/>
        <w:rPr>
          <w:sz w:val="16"/>
          <w:szCs w:val="16"/>
        </w:rPr>
      </w:pPr>
      <w:r w:rsidRPr="00694D62">
        <w:rPr>
          <w:sz w:val="16"/>
          <w:szCs w:val="16"/>
        </w:rPr>
        <w:t>sygdomsstadie.</w:t>
      </w:r>
    </w:p>
    <w:p w14:paraId="76C9FF99" w14:textId="77777777" w:rsidR="00694D62" w:rsidRDefault="00694D62" w:rsidP="00694D62">
      <w:pPr>
        <w:spacing w:line="276" w:lineRule="auto"/>
        <w:rPr>
          <w:szCs w:val="24"/>
        </w:rPr>
      </w:pPr>
    </w:p>
    <w:p w14:paraId="603E3528" w14:textId="0A64B1F5" w:rsidR="00694D62" w:rsidRPr="00112A78" w:rsidRDefault="00694D62" w:rsidP="00694D62">
      <w:pPr>
        <w:rPr>
          <w:rFonts w:ascii="Arial" w:hAnsi="Arial"/>
          <w:iCs/>
          <w:highlight w:val="yellow"/>
        </w:rPr>
      </w:pPr>
      <w:r w:rsidRPr="009207EB">
        <w:rPr>
          <w:szCs w:val="24"/>
        </w:rPr>
        <w:t xml:space="preserve">Næsten alle patienter som har fået </w:t>
      </w:r>
      <w:proofErr w:type="spellStart"/>
      <w:r w:rsidRPr="009207EB">
        <w:rPr>
          <w:szCs w:val="24"/>
        </w:rPr>
        <w:t>kemo</w:t>
      </w:r>
      <w:proofErr w:type="spellEnd"/>
      <w:r w:rsidRPr="009207EB">
        <w:rPr>
          <w:szCs w:val="24"/>
        </w:rPr>
        <w:t>-strålebehandling vil have varierende grader af senbivirkninger/senfølger efter beh</w:t>
      </w:r>
      <w:r>
        <w:rPr>
          <w:szCs w:val="24"/>
        </w:rPr>
        <w:t xml:space="preserve">andlingen </w:t>
      </w:r>
      <w:r w:rsidR="003036D1">
        <w:rPr>
          <w:szCs w:val="24"/>
        </w:rPr>
        <w:fldChar w:fldCharType="begin">
          <w:fldData xml:space="preserve">PEVuZE5vdGU+PENpdGU+PEF1dGhvcj5CZW50emVuPC9BdXRob3I+PFllYXI+MjAxMzwvWWVhcj48
UmVjTnVtPjIxNTY5PC9SZWNOdW0+PERpc3BsYXlUZXh0PigzOCwgNDApPC9EaXNwbGF5VGV4dD48
cmVjb3JkPjxyZWMtZ3VpZD43OGFhNzFiYS0wM2VkLTRiMTUtYWQ4NS1iOTE2Njc5YTYxMWI8L3Jl
Yy1ndWlkPjxyZWMtbnVtYmVyPjIxNTY5PC9yZWMtbnVtYmVyPjxmb3JlaWduLWtleXM+PGtleSBh
cHA9IkVOIiBkYi1pZD0iZXByZXhzenRpczBld2NlcmZybDVkZHRycnRmZXhkMnRydHR3IiB0aW1l
c3RhbXA9IjE3NzQ4NTczMzYiIGd1aWQ9Ijc4YWE3MWJhLTAzZWQtNGIxNS1hZDg1LWI5MTY2Nzlh
NjExYiI+MjE1Njk8L2tleT48L2ZvcmVpZ24ta2V5cz48cmVmLXR5cGUgbmFtZT0iSm91cm5hbCBB
cnRpY2xlIj4xNzwvcmVmLXR5cGU+PGNvbnRyaWJ1dG9ycz48YXV0aG9ycz48YXV0aG9yPkJlbnR6
ZW4sIEEuIEcuPC9hdXRob3I+PGF1dGhvcj5CYWx0ZXNrYXJkLCBMLjwvYXV0aG9yPjxhdXRob3I+
V2FuZGVyYXMsIEUuIEguPC9hdXRob3I+PGF1dGhvcj5GcnlraG9sbSwgRy48L2F1dGhvcj48YXV0
aG9yPldpbHNnYWFyZCwgVC48L2F1dGhvcj48YXV0aG9yPkRhaGwsIE8uPC9hdXRob3I+PGF1dGhv
cj5HdXJlbiwgTS4gRy48L2F1dGhvcj48L2F1dGhvcnM+PC9jb250cmlidXRvcnM+PHRpdGxlcz48
dGl0bGU+SW1wYWlyZWQgaGVhbHRoLXJlbGF0ZWQgcXVhbGl0eSBvZiBsaWZlIGFmdGVyIGNoZW1v
cmFkaW90aGVyYXB5IGZvciBhbmFsIGNhbmNlcjogbGF0ZSBlZmZlY3RzIGluIGEgbmF0aW9uYWwg
Y29ob3J0IG9mIDEyOCBzdXJ2aXZvcnM8L3RpdGxlPjxzZWNvbmRhcnktdGl0bGU+QWN0YSBPbmNv
bDwvc2Vjb25kYXJ5LXRpdGxlPjwvdGl0bGVzPjxwZXJpb2RpY2FsPjxmdWxsLXRpdGxlPkFjdGEg
T25jb2w8L2Z1bGwtdGl0bGU+PC9wZXJpb2RpY2FsPjxwYWdlcz43MzYtNDQ8L3BhZ2VzPjx2b2x1
bWU+NTI8L3ZvbHVtZT48bnVtYmVyPjQ8L251bWJlcj48ZWRpdGlvbj4yMDEzLzAyLzI3PC9lZGl0
aW9uPjxkYXRlcz48eWVhcj4yMDEzPC95ZWFyPjxwdWItZGF0ZXM+PGRhdGU+TWF5PC9kYXRlPjwv
cHViLWRhdGVzPjwvZGF0ZXM+PGlzYm4+MTY1MS0yMjZYIChFbGVjdHJvbmljKSYjeEQ7MDI4NC0x
ODZYIChMaW5raW5nKTwvaXNibj48YWNjZXNzaW9uLW51bT4yMzQzODM1ODwvYWNjZXNzaW9uLW51
bT48dXJscz48cmVsYXRlZC11cmxzPjx1cmw+aHR0cHM6Ly93d3cubmNiaS5ubG0ubmloLmdvdi9w
dWJtZWQvMjM0MzgzNTg8L3VybD48L3JlbGF0ZWQtdXJscz48L3VybHM+PGVsZWN0cm9uaWMtcmVz
b3VyY2UtbnVtPjEwLjMxMDkvMDI4NDE4NlguMjAxMy43NzA1OTk8L2VsZWN0cm9uaWMtcmVzb3Vy
Y2UtbnVtPjwvcmVjb3JkPjwvQ2l0ZT48Q2l0ZT48QXV0aG9yPkNsYXJrPC9BdXRob3I+PFllYXI+
MjAwNDwvWWVhcj48UmVjTnVtPjIxNTcxPC9SZWNOdW0+PHJlY29yZD48cmVjLWd1aWQ+MzVjMjFj
ZDctMTRhNy00NTExLWI5MDMtODUzODE4YmE1MTY4PC9yZWMtZ3VpZD48cmVjLW51bWJlcj4yMTU3
MTwvcmVjLW51bWJlcj48Zm9yZWlnbi1rZXlzPjxrZXkgYXBwPSJFTiIgZGItaWQ9ImVwcmV4c3p0
aXMwZXdjZXJmcmw1ZGR0cnJ0ZmV4ZDJ0cnR0dyIgdGltZXN0YW1wPSIxNzc0ODU3MzM3IiBndWlk
PSIzNWMyMWNkNy0xNGE3LTQ1MTEtYjkwMy04NTM4MThiYTUxNjgiPjIxNTcxPC9rZXk+PC9mb3Jl
aWduLWtleXM+PHJlZi10eXBlIG5hbWU9IkpvdXJuYWwgQXJ0aWNsZSI+MTc8L3JlZi10eXBlPjxj
b250cmlidXRvcnM+PGF1dGhvcnM+PGF1dGhvcj5DbGFyaywgTS4gQS48L2F1dGhvcj48YXV0aG9y
PkhhcnRsZXksIEEuPC9hdXRob3I+PGF1dGhvcj5HZWgsIEouIEkuPC9hdXRob3I+PC9hdXRob3Jz
PjwvY29udHJpYnV0b3JzPjx0aXRsZXM+PHRpdGxlPkNhbmNlciBvZiB0aGUgYW5hbCBjYW5hbDwv
dGl0bGU+PHNlY29uZGFyeS10aXRsZT5MYW5jZXQgT25jb2w8L3NlY29uZGFyeS10aXRsZT48L3Rp
dGxlcz48cGVyaW9kaWNhbD48ZnVsbC10aXRsZT5MYW5jZXQgT25jb2w8L2Z1bGwtdGl0bGU+PC9w
ZXJpb2RpY2FsPjxwYWdlcz4xNDktNTc8L3BhZ2VzPjx2b2x1bWU+NTwvdm9sdW1lPjxudW1iZXI+
MzwvbnVtYmVyPjxlZGl0aW9uPjIwMDQvMDMvMDk8L2VkaXRpb24+PGRhdGVzPjx5ZWFyPjIwMDQ8
L3llYXI+PHB1Yi1kYXRlcz48ZGF0ZT5NYXI8L2RhdGU+PC9wdWItZGF0ZXM+PC9kYXRlcz48aXNi
bj4xNDcwLTIwNDUgKFByaW50KSYjeEQ7MTQ3MC0yMDQ1IChMaW5raW5nKTwvaXNibj48YWNjZXNz
aW9uLW51bT4xNTAwMzE5NzwvYWNjZXNzaW9uLW51bT48dXJscz48cmVsYXRlZC11cmxzPjx1cmw+
aHR0cHM6Ly93d3cubmNiaS5ubG0ubmloLmdvdi9wdWJtZWQvMTUwMDMxOTc8L3VybD48L3JlbGF0
ZWQtdXJscz48L3VybHM+PGVsZWN0cm9uaWMtcmVzb3VyY2UtbnVtPjEwLjEwMTYvUzE0NzAtMjA0
NSgwNCkwMTQxMC1YPC9lbGVjdHJvbmljLXJlc291cmNlLW51bT48L3JlY29yZD48L0NpdGU+PC9F
bmROb3RlPgB=
</w:fldData>
        </w:fldChar>
      </w:r>
      <w:r w:rsidR="003036D1">
        <w:rPr>
          <w:szCs w:val="24"/>
        </w:rPr>
        <w:instrText xml:space="preserve"> ADDIN EN.JS.CITE </w:instrText>
      </w:r>
      <w:r w:rsidR="003036D1">
        <w:rPr>
          <w:szCs w:val="24"/>
        </w:rPr>
      </w:r>
      <w:r w:rsidR="003036D1">
        <w:rPr>
          <w:szCs w:val="24"/>
        </w:rPr>
        <w:fldChar w:fldCharType="separate"/>
      </w:r>
      <w:r w:rsidR="00241B64">
        <w:rPr>
          <w:noProof/>
          <w:szCs w:val="24"/>
        </w:rPr>
        <w:t>(38, 40)</w:t>
      </w:r>
      <w:r w:rsidR="003036D1">
        <w:rPr>
          <w:szCs w:val="24"/>
        </w:rPr>
        <w:fldChar w:fldCharType="end"/>
      </w:r>
      <w:r w:rsidR="0012105E">
        <w:rPr>
          <w:szCs w:val="24"/>
        </w:rPr>
        <w:t xml:space="preserve"> [</w:t>
      </w:r>
      <w:r w:rsidR="00486C56">
        <w:rPr>
          <w:szCs w:val="24"/>
        </w:rPr>
        <w:t>2b, 4</w:t>
      </w:r>
      <w:r w:rsidR="0012105E">
        <w:rPr>
          <w:szCs w:val="24"/>
        </w:rPr>
        <w:t>]</w:t>
      </w:r>
      <w:r>
        <w:rPr>
          <w:szCs w:val="24"/>
        </w:rPr>
        <w:t xml:space="preserve"> f.eks</w:t>
      </w:r>
      <w:r w:rsidRPr="003036D1">
        <w:t xml:space="preserve">. påvirket </w:t>
      </w:r>
      <w:proofErr w:type="spellStart"/>
      <w:r w:rsidRPr="003036D1">
        <w:t>sphincterfunktion</w:t>
      </w:r>
      <w:proofErr w:type="spellEnd"/>
      <w:r w:rsidRPr="003036D1">
        <w:t xml:space="preserve">, hyppig afføring, </w:t>
      </w:r>
      <w:proofErr w:type="spellStart"/>
      <w:r w:rsidRPr="003036D1">
        <w:t>urge</w:t>
      </w:r>
      <w:proofErr w:type="spellEnd"/>
      <w:r w:rsidRPr="003036D1">
        <w:t xml:space="preserve"> for afføring, blæregener, gener fra muskler/led i bækkenet, gynækologiske gener og påvirket seksualfunktion. Senfølgerne medfører ofte forringet livskvalitet hvorfor håndtering/behandling af disse også er en vigtig del af opfølgningen</w:t>
      </w:r>
      <w:r w:rsidRPr="009207EB">
        <w:rPr>
          <w:szCs w:val="24"/>
        </w:rPr>
        <w:t>.</w:t>
      </w:r>
      <w:r>
        <w:t xml:space="preserve">  </w:t>
      </w:r>
    </w:p>
    <w:p w14:paraId="113273A0" w14:textId="77777777" w:rsidR="00093C0E" w:rsidRPr="00117FF1" w:rsidRDefault="00093C0E" w:rsidP="0017611F">
      <w:pPr>
        <w:pStyle w:val="Anbefalingunderoverskrift"/>
      </w:pPr>
      <w:r>
        <w:t>Patientværdier og –præferencer</w:t>
      </w:r>
    </w:p>
    <w:p w14:paraId="4A6B9161" w14:textId="40087410" w:rsidR="003036D1" w:rsidRDefault="003036D1" w:rsidP="00093C0E">
      <w:r w:rsidRPr="003036D1">
        <w:t xml:space="preserve">Opfølgningsprogrammerne er ud over de overordnede anbefalinger også baseret på løbende behovsvurdering /afstemning med patient og pårørende. Aktuelt er der ikke god evidens for optimal opfølgning, hvorfor denne søges klarlagt.  </w:t>
      </w:r>
    </w:p>
    <w:p w14:paraId="2CE668DF" w14:textId="77777777" w:rsidR="00093C0E" w:rsidRPr="00117FF1" w:rsidRDefault="00093C0E" w:rsidP="0017611F">
      <w:pPr>
        <w:pStyle w:val="Anbefalingunderoverskrift"/>
      </w:pPr>
      <w:r w:rsidRPr="00117FF1">
        <w:t>Rationale</w:t>
      </w:r>
    </w:p>
    <w:p w14:paraId="43D9842C" w14:textId="65E31C74" w:rsidR="003036D1" w:rsidRPr="00305822" w:rsidRDefault="003036D1" w:rsidP="00093C0E">
      <w:pPr>
        <w:rPr>
          <w:highlight w:val="yellow"/>
        </w:rPr>
      </w:pPr>
      <w:r w:rsidRPr="003036D1">
        <w:t>Opfølgningen er tilrettelagt for de forskellige sygdomsstadier og inkluderer desuden løbende behovsvurdering/afstemning med patient og pårørende samt individuel differentiering.</w:t>
      </w:r>
    </w:p>
    <w:p w14:paraId="2C55F2A4" w14:textId="28F67C7B" w:rsidR="00093C0E" w:rsidRPr="00117FF1" w:rsidRDefault="00093C0E" w:rsidP="0017611F">
      <w:pPr>
        <w:pStyle w:val="Anbefalingunderoverskrift"/>
      </w:pPr>
      <w:r w:rsidRPr="00117FF1">
        <w:t xml:space="preserve">Sundhedsøkonomiske konsekvenser ved enkelte anbefalinger </w:t>
      </w:r>
    </w:p>
    <w:p w14:paraId="7CB70ADC" w14:textId="17B76D54" w:rsidR="00093C0E" w:rsidRPr="0016193D" w:rsidRDefault="00093C0E" w:rsidP="0017611F">
      <w:r w:rsidRPr="701E9A0A">
        <w:t xml:space="preserve">Skønnes implementeringen af anbefaling </w:t>
      </w:r>
      <w:r w:rsidR="00FD59D7">
        <w:t>1-7</w:t>
      </w:r>
      <w:r w:rsidRPr="701E9A0A">
        <w:t xml:space="preserve"> at medføre ændringer i ressourceforbrug eller driftsbudget (arbejdsgange, personaletid, apparatur mv.) i forhold til nuværende praksis?</w:t>
      </w:r>
    </w:p>
    <w:p w14:paraId="537F3A6C" w14:textId="6ABE1491" w:rsidR="00305822" w:rsidRPr="00FC7AF5" w:rsidRDefault="00305822" w:rsidP="00FC7AF5">
      <w:pPr>
        <w:spacing w:before="240" w:after="240"/>
        <w:rPr>
          <w:rFonts w:ascii="Arial" w:eastAsia="Arial Narrow" w:hAnsi="Arial" w:cs="Arial"/>
          <w:color w:val="000000" w:themeColor="text1"/>
        </w:rPr>
      </w:pPr>
      <w:r w:rsidRPr="00305822">
        <w:rPr>
          <w:rFonts w:ascii="Arial" w:eastAsia="Arial Narrow" w:hAnsi="Arial" w:cs="Arial"/>
          <w:color w:val="000000" w:themeColor="text1"/>
          <w:position w:val="2"/>
        </w:rPr>
        <w:t xml:space="preserve">Nej </w:t>
      </w:r>
      <w:sdt>
        <w:sdtPr>
          <w:rPr>
            <w:rFonts w:ascii="Segoe UI Symbol" w:eastAsia="Arial Narrow" w:hAnsi="Segoe UI Symbol" w:cs="Segoe UI Symbol"/>
            <w:color w:val="000000" w:themeColor="text1"/>
            <w:sz w:val="24"/>
            <w:szCs w:val="24"/>
          </w:rPr>
          <w:id w:val="1204063659"/>
          <w:lock w:val="sdtLocked"/>
          <w14:checkbox>
            <w14:checked w14:val="1"/>
            <w14:checkedState w14:val="2612" w14:font="MS Gothic"/>
            <w14:uncheckedState w14:val="2610" w14:font="MS Gothic"/>
          </w14:checkbox>
        </w:sdtPr>
        <w:sdtEndPr/>
        <w:sdtContent>
          <w:r w:rsidR="007A3C72">
            <w:rPr>
              <w:rFonts w:ascii="MS Gothic" w:eastAsia="MS Gothic" w:hAnsi="MS Gothic" w:cs="Segoe UI Symbol" w:hint="eastAsia"/>
              <w:color w:val="000000" w:themeColor="text1"/>
              <w:sz w:val="24"/>
              <w:szCs w:val="24"/>
            </w:rPr>
            <w:t>☒</w:t>
          </w:r>
        </w:sdtContent>
      </w:sdt>
      <w:r>
        <w:tab/>
      </w:r>
      <w:r w:rsidRPr="00305822">
        <w:rPr>
          <w:rFonts w:ascii="Arial" w:eastAsia="Arial Narrow" w:hAnsi="Arial" w:cs="Arial"/>
          <w:color w:val="000000" w:themeColor="text1"/>
          <w:position w:val="2"/>
        </w:rPr>
        <w:t xml:space="preserve">Ja </w:t>
      </w:r>
      <w:sdt>
        <w:sdtPr>
          <w:rPr>
            <w:rFonts w:ascii="Segoe UI Symbol" w:eastAsia="Arial Narrow" w:hAnsi="Segoe UI Symbol" w:cs="Segoe UI Symbol"/>
            <w:color w:val="000000" w:themeColor="text1"/>
            <w:sz w:val="24"/>
            <w:szCs w:val="24"/>
          </w:rPr>
          <w:id w:val="1106081493"/>
          <w:lock w:val="sdtLocked"/>
          <w14:checkbox>
            <w14:checked w14:val="0"/>
            <w14:checkedState w14:val="2612" w14:font="MS Gothic"/>
            <w14:uncheckedState w14:val="2610" w14:font="MS Gothic"/>
          </w14:checkbox>
        </w:sdtPr>
        <w:sdtEndPr/>
        <w:sdtContent>
          <w:r w:rsidR="00093C0E">
            <w:rPr>
              <w:rFonts w:ascii="MS Gothic" w:eastAsia="MS Gothic" w:hAnsi="MS Gothic" w:cs="Segoe UI Symbol" w:hint="eastAsia"/>
              <w:color w:val="000000" w:themeColor="text1"/>
              <w:sz w:val="24"/>
              <w:szCs w:val="24"/>
            </w:rPr>
            <w:t>☐</w:t>
          </w:r>
        </w:sdtContent>
      </w:sdt>
      <w:r>
        <w:tab/>
      </w:r>
      <w:r w:rsidRPr="00305822">
        <w:rPr>
          <w:rFonts w:ascii="Arial" w:eastAsia="Arial Narrow" w:hAnsi="Arial" w:cs="Arial"/>
          <w:color w:val="000000" w:themeColor="text1"/>
          <w:position w:val="2"/>
        </w:rPr>
        <w:t>Ved ikke</w:t>
      </w:r>
      <w:r>
        <w:rPr>
          <w:rFonts w:ascii="Arial" w:eastAsia="Arial Narrow" w:hAnsi="Arial" w:cs="Arial"/>
          <w:color w:val="000000" w:themeColor="text1"/>
        </w:rPr>
        <w:t xml:space="preserve"> </w:t>
      </w:r>
      <w:sdt>
        <w:sdtPr>
          <w:rPr>
            <w:rFonts w:ascii="Segoe UI Symbol" w:eastAsia="Arial Narrow" w:hAnsi="Segoe UI Symbol" w:cs="Segoe UI Symbol"/>
            <w:color w:val="000000" w:themeColor="text1"/>
            <w:sz w:val="24"/>
            <w:szCs w:val="24"/>
          </w:rPr>
          <w:id w:val="1230106226"/>
          <w:lock w:val="sdtLocked"/>
          <w14:checkbox>
            <w14:checked w14:val="0"/>
            <w14:checkedState w14:val="2612" w14:font="MS Gothic"/>
            <w14:uncheckedState w14:val="2610" w14:font="MS Gothic"/>
          </w14:checkbox>
        </w:sdtPr>
        <w:sdtEndPr/>
        <w:sdtContent>
          <w:r w:rsidR="00093C0E">
            <w:rPr>
              <w:rFonts w:ascii="MS Gothic" w:eastAsia="MS Gothic" w:hAnsi="MS Gothic" w:cs="Segoe UI Symbol" w:hint="eastAsia"/>
              <w:color w:val="000000" w:themeColor="text1"/>
              <w:sz w:val="24"/>
              <w:szCs w:val="24"/>
            </w:rPr>
            <w:t>☐</w:t>
          </w:r>
        </w:sdtContent>
      </w:sdt>
    </w:p>
    <w:p w14:paraId="2997CACC" w14:textId="383C79A0" w:rsidR="00093C0E" w:rsidRDefault="00093C0E" w:rsidP="00093C0E">
      <w:pPr>
        <w:pStyle w:val="Normalefterliste"/>
      </w:pPr>
    </w:p>
    <w:p w14:paraId="4FB0A363" w14:textId="7853EF2D" w:rsidR="009B6B6E" w:rsidRPr="009B6B6E" w:rsidRDefault="009B6B6E" w:rsidP="009B6B6E">
      <w:pPr>
        <w:spacing w:after="0" w:line="280" w:lineRule="atLeast"/>
        <w:jc w:val="both"/>
        <w:rPr>
          <w:lang w:eastAsia="ar-SA"/>
        </w:rPr>
      </w:pPr>
      <w:r>
        <w:rPr>
          <w:lang w:eastAsia="ar-SA"/>
        </w:rPr>
        <w:br w:type="page"/>
      </w:r>
    </w:p>
    <w:p w14:paraId="3F4BC0FC" w14:textId="77777777" w:rsidR="00305822" w:rsidRDefault="00305822" w:rsidP="00305822">
      <w:pPr>
        <w:pStyle w:val="Overskrift1"/>
      </w:pPr>
      <w:bookmarkStart w:id="18" w:name="_Toc225756730"/>
      <w:r>
        <w:lastRenderedPageBreak/>
        <w:t>Referencer</w:t>
      </w:r>
      <w:bookmarkEnd w:id="18"/>
    </w:p>
    <w:sdt>
      <w:sdtPr>
        <w:tag w:val="EndNote.ReferenceList"/>
        <w:id w:val="2069770599"/>
        <w:placeholder>
          <w:docPart w:val="DefaultPlaceholder_-1854013440"/>
        </w:placeholder>
      </w:sdtPr>
      <w:sdtEndPr/>
      <w:sdtContent>
        <w:p w14:paraId="247A211D" w14:textId="375E74B2" w:rsidR="00241B64" w:rsidRPr="00241B64" w:rsidRDefault="00241B64" w:rsidP="00241B64">
          <w:pPr>
            <w:pStyle w:val="EndNoteBibliography"/>
            <w:spacing w:after="0"/>
            <w:ind w:left="567" w:hanging="567"/>
          </w:pPr>
          <w:r w:rsidRPr="00241B64">
            <w:t>1.</w:t>
          </w:r>
          <w:r w:rsidRPr="00241B64">
            <w:tab/>
            <w:t>Ko G, Sarkaria A, Merchant SJ, Booth CM, Patel SV. A systematic review of outcomes after salvage abdominoperineal resection for persistent or recurrent anal squamous cell cancer. Colorectal Dis. 2019;21(6):632-50.</w:t>
          </w:r>
        </w:p>
        <w:p w14:paraId="254E70E5" w14:textId="77777777" w:rsidR="00241B64" w:rsidRPr="00241B64" w:rsidRDefault="00241B64" w:rsidP="00241B64">
          <w:pPr>
            <w:pStyle w:val="EndNoteBibliography"/>
            <w:spacing w:after="0"/>
            <w:ind w:left="567" w:hanging="567"/>
          </w:pPr>
          <w:r w:rsidRPr="00241B64">
            <w:t>2.</w:t>
          </w:r>
          <w:r w:rsidRPr="00241B64">
            <w:tab/>
            <w:t>Sauter M, Vavricka SR, Keilholz G, Heinrich H, Winder T, Kranzbuhler H, et al. Surveillance of anal carcinoma after radiochemotherapy : A retrospective analysis of 80 patients. Strahlenther Onkol. 2017;193(8):639-47.</w:t>
          </w:r>
        </w:p>
        <w:p w14:paraId="60F22041" w14:textId="77777777" w:rsidR="00241B64" w:rsidRPr="00241B64" w:rsidRDefault="00241B64" w:rsidP="00241B64">
          <w:pPr>
            <w:pStyle w:val="EndNoteBibliography"/>
            <w:spacing w:after="0"/>
            <w:ind w:left="567" w:hanging="567"/>
          </w:pPr>
          <w:r w:rsidRPr="00241B64">
            <w:t>3.</w:t>
          </w:r>
          <w:r w:rsidRPr="00241B64">
            <w:tab/>
            <w:t>Glynne-Jones R, Nilsson PJ, Aschele C, Goh V, Peiffert D, Cervantes A, et al. Anal cancer: ESMO-ESSO-ESTRO clinical practice guidelines for diagnosis, treatment and follow-up. Eur J Surg Oncol. 2014;40(10):1165-76.</w:t>
          </w:r>
        </w:p>
        <w:p w14:paraId="54107074" w14:textId="77777777" w:rsidR="00241B64" w:rsidRPr="00485ABA" w:rsidRDefault="00241B64" w:rsidP="00241B64">
          <w:pPr>
            <w:pStyle w:val="EndNoteBibliography"/>
            <w:spacing w:after="0"/>
            <w:ind w:left="567" w:hanging="567"/>
            <w:rPr>
              <w:lang w:val="da-DK"/>
            </w:rPr>
          </w:pPr>
          <w:r w:rsidRPr="00241B64">
            <w:t>4.</w:t>
          </w:r>
          <w:r w:rsidRPr="00241B64">
            <w:tab/>
            <w:t xml:space="preserve">Steward DB. The American Society of Colon and Rectal Surgeons Clinical Practice Guidelines for Anal Squamous Cell Cancers (Revised 2018). </w:t>
          </w:r>
          <w:r w:rsidRPr="00485ABA">
            <w:rPr>
              <w:lang w:val="da-DK"/>
            </w:rPr>
            <w:t>2018.</w:t>
          </w:r>
        </w:p>
        <w:p w14:paraId="292E03D4" w14:textId="77777777" w:rsidR="00241B64" w:rsidRPr="00485ABA" w:rsidRDefault="00241B64" w:rsidP="00241B64">
          <w:pPr>
            <w:pStyle w:val="EndNoteBibliography"/>
            <w:spacing w:after="0"/>
            <w:ind w:left="567" w:hanging="567"/>
            <w:rPr>
              <w:lang w:val="da-DK"/>
            </w:rPr>
          </w:pPr>
          <w:r w:rsidRPr="00485ABA">
            <w:rPr>
              <w:lang w:val="da-DK"/>
            </w:rPr>
            <w:t>5.</w:t>
          </w:r>
          <w:r w:rsidRPr="00485ABA">
            <w:rPr>
              <w:lang w:val="da-DK"/>
            </w:rPr>
            <w:tab/>
            <w:t>NCCN. NCCN Guidelines, Anal Carcinoma, Version 1.2020. 2020.</w:t>
          </w:r>
        </w:p>
        <w:p w14:paraId="1EDEC167" w14:textId="77777777" w:rsidR="00241B64" w:rsidRPr="00241B64" w:rsidRDefault="00241B64" w:rsidP="00241B64">
          <w:pPr>
            <w:pStyle w:val="EndNoteBibliography"/>
            <w:spacing w:after="0"/>
            <w:ind w:left="567" w:hanging="567"/>
          </w:pPr>
          <w:r w:rsidRPr="00485ABA">
            <w:rPr>
              <w:lang w:val="da-DK"/>
            </w:rPr>
            <w:t>6.</w:t>
          </w:r>
          <w:r w:rsidRPr="00485ABA">
            <w:rPr>
              <w:lang w:val="da-DK"/>
            </w:rPr>
            <w:tab/>
            <w:t xml:space="preserve">Helsedirektoratet. Nasjonalt handlingsprogram med retningslinjer for diagnostikk, behandling og oppfølgning av analcancer. </w:t>
          </w:r>
          <w:r w:rsidRPr="00241B64">
            <w:t>2017.</w:t>
          </w:r>
        </w:p>
        <w:p w14:paraId="492AF5F5" w14:textId="77777777" w:rsidR="00241B64" w:rsidRPr="00241B64" w:rsidRDefault="00241B64" w:rsidP="00241B64">
          <w:pPr>
            <w:pStyle w:val="EndNoteBibliography"/>
            <w:spacing w:after="0"/>
            <w:ind w:left="567" w:hanging="567"/>
          </w:pPr>
          <w:r w:rsidRPr="00241B64">
            <w:t>7.</w:t>
          </w:r>
          <w:r w:rsidRPr="00241B64">
            <w:tab/>
            <w:t>analcancer. Vf. Nationellt vårdprogram för analcancer. 2017.</w:t>
          </w:r>
        </w:p>
        <w:p w14:paraId="4A63B193" w14:textId="77777777" w:rsidR="00241B64" w:rsidRPr="00241B64" w:rsidRDefault="00241B64" w:rsidP="00241B64">
          <w:pPr>
            <w:pStyle w:val="EndNoteBibliography"/>
            <w:spacing w:after="0"/>
            <w:ind w:left="567" w:hanging="567"/>
          </w:pPr>
          <w:r w:rsidRPr="00241B64">
            <w:t>8.</w:t>
          </w:r>
          <w:r w:rsidRPr="00241B64">
            <w:tab/>
            <w:t>Durot C, Dohan A, Boudiaf M, Servois V, Soyer P, Hoeffel C. Cancer of the Anal Canal: Diagnosis, Staging and Follow-Up with MRI. Korean J Radiol. 2017;18(6):946-56.</w:t>
          </w:r>
        </w:p>
        <w:p w14:paraId="437E5BE4" w14:textId="77777777" w:rsidR="00241B64" w:rsidRPr="00241B64" w:rsidRDefault="00241B64" w:rsidP="00241B64">
          <w:pPr>
            <w:pStyle w:val="EndNoteBibliography"/>
            <w:spacing w:after="0"/>
            <w:ind w:left="567" w:hanging="567"/>
          </w:pPr>
          <w:r w:rsidRPr="00241B64">
            <w:t>9.</w:t>
          </w:r>
          <w:r w:rsidRPr="00241B64">
            <w:tab/>
            <w:t>Epidermoid anal cancer: results from the UKCCCR randomised trial of radiotherapy alone versus radiotherapy, 5-fluorouracil, and mitomycin. UKCCCR Anal Cancer Trial Working Party. UK Co-ordinating Committee on Cancer Research. Lancet. 1996;348(9034):1049-54.</w:t>
          </w:r>
        </w:p>
        <w:p w14:paraId="075BB2AF" w14:textId="77777777" w:rsidR="00241B64" w:rsidRPr="00485ABA" w:rsidRDefault="00241B64" w:rsidP="00241B64">
          <w:pPr>
            <w:pStyle w:val="EndNoteBibliography"/>
            <w:spacing w:after="0"/>
            <w:ind w:left="567" w:hanging="567"/>
            <w:rPr>
              <w:lang w:val="da-DK"/>
            </w:rPr>
          </w:pPr>
          <w:r w:rsidRPr="00241B64">
            <w:t>10.</w:t>
          </w:r>
          <w:r w:rsidRPr="00241B64">
            <w:tab/>
            <w:t xml:space="preserve">Glynne-Jones R. Mitomycin or cisplatin chemoradiation with or without maintenance chemotherapy for treatment of squamous-cell carcinoma of the anus (ACT II): a randomised, phase 3, open-label, 2×2 factorial trial. </w:t>
          </w:r>
          <w:r w:rsidRPr="00485ABA">
            <w:rPr>
              <w:lang w:val="da-DK"/>
            </w:rPr>
            <w:t>Lancet Oncology. 2013;14.</w:t>
          </w:r>
        </w:p>
        <w:p w14:paraId="12E7194A" w14:textId="77777777" w:rsidR="00241B64" w:rsidRPr="00241B64" w:rsidRDefault="00241B64" w:rsidP="00241B64">
          <w:pPr>
            <w:pStyle w:val="EndNoteBibliography"/>
            <w:spacing w:after="0"/>
            <w:ind w:left="567" w:hanging="567"/>
          </w:pPr>
          <w:r w:rsidRPr="00485ABA">
            <w:rPr>
              <w:lang w:val="da-DK"/>
            </w:rPr>
            <w:t>11.</w:t>
          </w:r>
          <w:r w:rsidRPr="00485ABA">
            <w:rPr>
              <w:lang w:val="da-DK"/>
            </w:rPr>
            <w:tab/>
            <w:t xml:space="preserve">Gunderson LL, Winter KA, Ajani JA, Pedersen JE, Moughan J, Benson AB, 3rd, et al. </w:t>
          </w:r>
          <w:r w:rsidRPr="00241B64">
            <w:t>Long-term update of US GI intergroup RTOG 98-11 phase III trial for anal carcinoma: survival, relapse, and colostomy failure with concurrent chemoradiation involving fluorouracil/mitomycin versus fluorouracil/cisplatin. J Clin Oncol. 2012;30(35):4344-51.</w:t>
          </w:r>
        </w:p>
        <w:p w14:paraId="22685A5F" w14:textId="77777777" w:rsidR="00241B64" w:rsidRPr="00241B64" w:rsidRDefault="00241B64" w:rsidP="00241B64">
          <w:pPr>
            <w:pStyle w:val="EndNoteBibliography"/>
            <w:spacing w:after="0"/>
            <w:ind w:left="567" w:hanging="567"/>
          </w:pPr>
          <w:r w:rsidRPr="00241B64">
            <w:t>12.</w:t>
          </w:r>
          <w:r w:rsidRPr="00241B64">
            <w:tab/>
            <w:t>Peiffert D, Tournier-Rangeard L, Gerard JP, Lemanski C, Francois E, Giovannini M, et al. Induction chemotherapy and dose intensification of the radiation boost in locally advanced anal canal carcinoma: final analysis of the randomized UNICANCER ACCORD 03 trial. J Clin Oncol. 2012;30(16):1941-8.</w:t>
          </w:r>
        </w:p>
        <w:p w14:paraId="580E63BA" w14:textId="77777777" w:rsidR="00241B64" w:rsidRPr="00241B64" w:rsidRDefault="00241B64" w:rsidP="00241B64">
          <w:pPr>
            <w:pStyle w:val="EndNoteBibliography"/>
            <w:spacing w:after="0"/>
            <w:ind w:left="567" w:hanging="567"/>
          </w:pPr>
          <w:r w:rsidRPr="00241B64">
            <w:t>13.</w:t>
          </w:r>
          <w:r w:rsidRPr="00241B64">
            <w:tab/>
            <w:t>Frazer ML, Yang G, Felder S, McDonald J, Sanchez J, Dessureault S, et al. Determining Optimal Follow-up for Patients With Anal Cancer Following Chemoradiation. Am J Clin Oncol. 2020;43(5):319-24.</w:t>
          </w:r>
        </w:p>
        <w:p w14:paraId="266C9F0A" w14:textId="77777777" w:rsidR="00241B64" w:rsidRPr="00485ABA" w:rsidRDefault="00241B64" w:rsidP="00241B64">
          <w:pPr>
            <w:pStyle w:val="EndNoteBibliography"/>
            <w:spacing w:after="0"/>
            <w:ind w:left="567" w:hanging="567"/>
            <w:rPr>
              <w:lang w:val="da-DK"/>
            </w:rPr>
          </w:pPr>
          <w:r w:rsidRPr="00241B64">
            <w:t>14.</w:t>
          </w:r>
          <w:r w:rsidRPr="00241B64">
            <w:tab/>
            <w:t xml:space="preserve">Repka MC, Aghdam N, Karlin AW, Unger KR. Social determinants of stage IV anal cancer and the impact of pelvic radiotherapy in the metastatic setting. </w:t>
          </w:r>
          <w:r w:rsidRPr="00485ABA">
            <w:rPr>
              <w:lang w:val="da-DK"/>
            </w:rPr>
            <w:t>Cancer Med. 2017;6(11):2497-506.</w:t>
          </w:r>
        </w:p>
        <w:p w14:paraId="208095F2" w14:textId="77777777" w:rsidR="00241B64" w:rsidRPr="00241B64" w:rsidRDefault="00241B64" w:rsidP="00241B64">
          <w:pPr>
            <w:pStyle w:val="EndNoteBibliography"/>
            <w:spacing w:after="0"/>
            <w:ind w:left="567" w:hanging="567"/>
          </w:pPr>
          <w:r w:rsidRPr="00485ABA">
            <w:rPr>
              <w:lang w:val="da-DK"/>
            </w:rPr>
            <w:t>15.</w:t>
          </w:r>
          <w:r w:rsidRPr="00485ABA">
            <w:rPr>
              <w:lang w:val="da-DK"/>
            </w:rPr>
            <w:tab/>
            <w:t xml:space="preserve">Glynne-Jones R, Sebag-Montefiore D, Meadows HM, Cunningham D, Begum R, Adab F, et al. </w:t>
          </w:r>
          <w:r w:rsidRPr="00241B64">
            <w:t>Best time to assess complete clinical response after chemoradiotherapy in squamous cell carcinoma of the anus (ACT II): a post-hoc analysis of randomised controlled phase 3 trial. Lancet Oncol. 2017;18(3):347-56.</w:t>
          </w:r>
        </w:p>
        <w:p w14:paraId="6325D0B7" w14:textId="77777777" w:rsidR="00241B64" w:rsidRPr="00241B64" w:rsidRDefault="00241B64" w:rsidP="00241B64">
          <w:pPr>
            <w:pStyle w:val="EndNoteBibliography"/>
            <w:spacing w:after="0"/>
            <w:ind w:left="567" w:hanging="567"/>
          </w:pPr>
          <w:r w:rsidRPr="00241B64">
            <w:t>16.</w:t>
          </w:r>
          <w:r w:rsidRPr="00241B64">
            <w:tab/>
            <w:t>Koh DM, Dzik-Jurasz A, O'Neill B, Tait D, Husband JE, Brown G. Pelvic phased-array MR imaging of anal carcinoma before and after chemoradiation. Br J Radiol. 2008;81(962):91-8.</w:t>
          </w:r>
        </w:p>
        <w:p w14:paraId="7CBBD870" w14:textId="77777777" w:rsidR="00241B64" w:rsidRPr="00241B64" w:rsidRDefault="00241B64" w:rsidP="00241B64">
          <w:pPr>
            <w:pStyle w:val="EndNoteBibliography"/>
            <w:spacing w:after="0"/>
            <w:ind w:left="567" w:hanging="567"/>
          </w:pPr>
          <w:r w:rsidRPr="00241B64">
            <w:t>17.</w:t>
          </w:r>
          <w:r w:rsidRPr="00241B64">
            <w:tab/>
            <w:t>Maas M, Tielbeek JAW, Stoker J. Staging of Anal Cancer: Role of MR Imaging. Magn Reson Imaging Clin N Am. 2020;28(1):127-40.</w:t>
          </w:r>
        </w:p>
        <w:p w14:paraId="23A2DF3C" w14:textId="77777777" w:rsidR="00241B64" w:rsidRPr="00485ABA" w:rsidRDefault="00241B64" w:rsidP="00241B64">
          <w:pPr>
            <w:pStyle w:val="EndNoteBibliography"/>
            <w:spacing w:after="0"/>
            <w:ind w:left="567" w:hanging="567"/>
            <w:rPr>
              <w:lang w:val="da-DK"/>
            </w:rPr>
          </w:pPr>
          <w:r w:rsidRPr="00241B64">
            <w:t>18.</w:t>
          </w:r>
          <w:r w:rsidRPr="00241B64">
            <w:tab/>
            <w:t xml:space="preserve">Roach SC, Hulse PA, Moulding FJ, Wilson R, Carrington BM. Magnetic resonance imaging of anal cancer. </w:t>
          </w:r>
          <w:r w:rsidRPr="00485ABA">
            <w:rPr>
              <w:lang w:val="da-DK"/>
            </w:rPr>
            <w:t>Clin Radiol. 2005;60(10):1111-9.</w:t>
          </w:r>
        </w:p>
        <w:p w14:paraId="7D6ADE26" w14:textId="77777777" w:rsidR="00241B64" w:rsidRPr="00241B64" w:rsidRDefault="00241B64" w:rsidP="00241B64">
          <w:pPr>
            <w:pStyle w:val="EndNoteBibliography"/>
            <w:spacing w:after="0"/>
            <w:ind w:left="567" w:hanging="567"/>
          </w:pPr>
          <w:r w:rsidRPr="00485ABA">
            <w:rPr>
              <w:lang w:val="da-DK"/>
            </w:rPr>
            <w:t>19.</w:t>
          </w:r>
          <w:r w:rsidRPr="00485ABA">
            <w:rPr>
              <w:lang w:val="da-DK"/>
            </w:rPr>
            <w:tab/>
            <w:t xml:space="preserve">Goh V, Gollub FK, Liaw J, Wellsted D, Przybytniak I, Padhani AR, et al. </w:t>
          </w:r>
          <w:r w:rsidRPr="00241B64">
            <w:t>Magnetic resonance imaging assessment of squamous cell carcinoma of the anal canal before and after chemoradiation: can MRI predict for eventual clinical outcome? Int J Radiat Oncol Biol Phys. 2010;78(3):715-21.</w:t>
          </w:r>
        </w:p>
        <w:p w14:paraId="297174BE" w14:textId="77777777" w:rsidR="00241B64" w:rsidRPr="00241B64" w:rsidRDefault="00241B64" w:rsidP="00241B64">
          <w:pPr>
            <w:pStyle w:val="EndNoteBibliography"/>
            <w:spacing w:after="0"/>
            <w:ind w:left="567" w:hanging="567"/>
          </w:pPr>
          <w:r w:rsidRPr="00241B64">
            <w:t>20.</w:t>
          </w:r>
          <w:r w:rsidRPr="00241B64">
            <w:tab/>
            <w:t>Ciombor KK, Ernst RD, Brown G. Diagnosis and Diagnostic Imaging of Anal Canal Cancer. Surg Oncol Clin N Am. 2017;26(1):45-55.</w:t>
          </w:r>
        </w:p>
        <w:p w14:paraId="1054CA8E" w14:textId="77777777" w:rsidR="00241B64" w:rsidRPr="00241B64" w:rsidRDefault="00241B64" w:rsidP="00241B64">
          <w:pPr>
            <w:pStyle w:val="EndNoteBibliography"/>
            <w:spacing w:after="0"/>
            <w:ind w:left="567" w:hanging="567"/>
          </w:pPr>
          <w:r w:rsidRPr="00241B64">
            <w:lastRenderedPageBreak/>
            <w:t>21.</w:t>
          </w:r>
          <w:r w:rsidRPr="00241B64">
            <w:tab/>
            <w:t>Reginelli A, Granata V, Fusco R, Granata F, Rega D, Roberto L, et al. Diagnostic performance of magnetic resonance imaging and 3D endoanal ultrasound in detection, staging and assessment post treatment, in anal cancer. Oncotarget. 2017;8(14):22980-90.</w:t>
          </w:r>
        </w:p>
        <w:p w14:paraId="68073438" w14:textId="77777777" w:rsidR="00241B64" w:rsidRPr="00241B64" w:rsidRDefault="00241B64" w:rsidP="00241B64">
          <w:pPr>
            <w:pStyle w:val="EndNoteBibliography"/>
            <w:spacing w:after="0"/>
            <w:ind w:left="567" w:hanging="567"/>
          </w:pPr>
          <w:r w:rsidRPr="00241B64">
            <w:t>22.</w:t>
          </w:r>
          <w:r w:rsidRPr="00241B64">
            <w:tab/>
            <w:t>Kochhar R, Renehan AG, Mullan D, Chakrabarty B, Saunders MP, Carrington BM. The assessment of local response using magnetic resonance imaging at 3- and 6-month post chemoradiotherapy in patients with anal cancer. Eur Radiol. 2017;27(2):607-17.</w:t>
          </w:r>
        </w:p>
        <w:p w14:paraId="5766D6BA" w14:textId="77777777" w:rsidR="00241B64" w:rsidRPr="00241B64" w:rsidRDefault="00241B64" w:rsidP="00241B64">
          <w:pPr>
            <w:pStyle w:val="EndNoteBibliography"/>
            <w:spacing w:after="0"/>
            <w:ind w:left="567" w:hanging="567"/>
          </w:pPr>
          <w:r w:rsidRPr="00241B64">
            <w:t>23.</w:t>
          </w:r>
          <w:r w:rsidRPr="00241B64">
            <w:tab/>
            <w:t>Prezzi D, Muthuswamy K, Amlani A, Owczarczyk K, Elowaidy A, Mistry T, et al. Diffusion-weighted imaging complements T2-weighted MRI for tumour response assessment in squamous anal carcinoma. Eur Radiol. 2023;33(11):7575-84.</w:t>
          </w:r>
        </w:p>
        <w:p w14:paraId="3E32F99D" w14:textId="77777777" w:rsidR="00241B64" w:rsidRPr="00241B64" w:rsidRDefault="00241B64" w:rsidP="00241B64">
          <w:pPr>
            <w:pStyle w:val="EndNoteBibliography"/>
            <w:spacing w:after="0"/>
            <w:ind w:left="567" w:hanging="567"/>
          </w:pPr>
          <w:r w:rsidRPr="00241B64">
            <w:t>24.</w:t>
          </w:r>
          <w:r w:rsidRPr="00241B64">
            <w:tab/>
            <w:t>El Homsi M, Sheedy SP, Rauch GM, Ganeshan DM, Ernst RD, Golia Pernicka JS. Follow-up imaging of anal cancer after treatment. Abdom Radiol (NY). 2023;48(9):2888-97.</w:t>
          </w:r>
        </w:p>
        <w:p w14:paraId="3F7C1C1B" w14:textId="77777777" w:rsidR="00241B64" w:rsidRPr="00241B64" w:rsidRDefault="00241B64" w:rsidP="00241B64">
          <w:pPr>
            <w:pStyle w:val="EndNoteBibliography"/>
            <w:spacing w:after="0"/>
            <w:ind w:left="567" w:hanging="567"/>
          </w:pPr>
          <w:r w:rsidRPr="00241B64">
            <w:t>25.</w:t>
          </w:r>
          <w:r w:rsidRPr="00241B64">
            <w:tab/>
            <w:t>Jones M, Hruby G, Solomon M, Rutherford N, Martin J. The Role of FDG-PET in the Initial Staging and Response Assessment of Anal Cancer: A Systematic Review and Meta-analysis. Ann Surg Oncol. 2015;22(11):3574-81.</w:t>
          </w:r>
        </w:p>
        <w:p w14:paraId="5294ECF3" w14:textId="77777777" w:rsidR="00241B64" w:rsidRPr="00241B64" w:rsidRDefault="00241B64" w:rsidP="00241B64">
          <w:pPr>
            <w:pStyle w:val="EndNoteBibliography"/>
            <w:spacing w:after="0"/>
            <w:ind w:left="567" w:hanging="567"/>
          </w:pPr>
          <w:r w:rsidRPr="00241B64">
            <w:t>26.</w:t>
          </w:r>
          <w:r w:rsidRPr="00241B64">
            <w:tab/>
            <w:t>Goldman KE, White EC, Rao AR, Kaptein JS, Lien WW. Posttreatment FDG-PET-CT response is predictive of tumor progression and survival in anal carcinoma. Pract Radiat Oncol. 2016;6(5):e149-e54.</w:t>
          </w:r>
        </w:p>
        <w:p w14:paraId="5442D725" w14:textId="77777777" w:rsidR="00241B64" w:rsidRPr="00241B64" w:rsidRDefault="00241B64" w:rsidP="00241B64">
          <w:pPr>
            <w:pStyle w:val="EndNoteBibliography"/>
            <w:spacing w:after="0"/>
            <w:ind w:left="567" w:hanging="567"/>
          </w:pPr>
          <w:r w:rsidRPr="00241B64">
            <w:t>27.</w:t>
          </w:r>
          <w:r w:rsidRPr="00241B64">
            <w:tab/>
            <w:t>Mistrangelo M, Pelosi E, Bello M, Ricardi U, Milanesi E, Cassoni P, et al. Role of positron emission tomography-computed tomography in the management of anal cancer. Int J Radiat Oncol Biol Phys. 2012;84(1):66-72.</w:t>
          </w:r>
        </w:p>
        <w:p w14:paraId="3EE437E0" w14:textId="77777777" w:rsidR="00241B64" w:rsidRPr="00241B64" w:rsidRDefault="00241B64" w:rsidP="00241B64">
          <w:pPr>
            <w:pStyle w:val="EndNoteBibliography"/>
            <w:spacing w:after="0"/>
            <w:ind w:left="567" w:hanging="567"/>
          </w:pPr>
          <w:r w:rsidRPr="00241B64">
            <w:t>28.</w:t>
          </w:r>
          <w:r w:rsidRPr="00241B64">
            <w:tab/>
            <w:t>Houard C, Pinaquy JB, Mesguich C, Henriques de Figueiredo B, Cazeau AL, Allard JB, et al. Role of (18)F-FDG PET/CT in Posttreatment Evaluation of Anal Carcinoma. J Nucl Med. 2017;58(9):1414-20.</w:t>
          </w:r>
        </w:p>
        <w:p w14:paraId="4083405A" w14:textId="77777777" w:rsidR="00241B64" w:rsidRPr="00241B64" w:rsidRDefault="00241B64" w:rsidP="00241B64">
          <w:pPr>
            <w:pStyle w:val="EndNoteBibliography"/>
            <w:spacing w:after="0"/>
            <w:ind w:left="567" w:hanging="567"/>
          </w:pPr>
          <w:r w:rsidRPr="00241B64">
            <w:t>29.</w:t>
          </w:r>
          <w:r w:rsidRPr="00241B64">
            <w:tab/>
            <w:t>Schwarz JK, Siegel BA, Dehdashti F, Myerson RJ, Fleshman JW, Grigsby PW. Tumor response and survival predicted by post-therapy FDG-PET/CT in anal cancer. Int J Radiat Oncol Biol Phys. 2008;71(1):180-6.</w:t>
          </w:r>
        </w:p>
        <w:p w14:paraId="2900603D" w14:textId="77777777" w:rsidR="00241B64" w:rsidRPr="00241B64" w:rsidRDefault="00241B64" w:rsidP="00241B64">
          <w:pPr>
            <w:pStyle w:val="EndNoteBibliography"/>
            <w:spacing w:after="0"/>
            <w:ind w:left="567" w:hanging="567"/>
          </w:pPr>
          <w:r w:rsidRPr="00241B64">
            <w:t>30.</w:t>
          </w:r>
          <w:r w:rsidRPr="00241B64">
            <w:tab/>
            <w:t>Duimering A, Riauka T, Nijjar Y, Ghosh S, MacEwan R, Warkentin H, et al. Prognostic utility of pre- and post-treatment FDG-PET parameters in anal squamous cell carcinoma. Radiother Oncol. 2019;136:21-8.</w:t>
          </w:r>
        </w:p>
        <w:p w14:paraId="210F1E75" w14:textId="77777777" w:rsidR="00241B64" w:rsidRPr="00241B64" w:rsidRDefault="00241B64" w:rsidP="00241B64">
          <w:pPr>
            <w:pStyle w:val="EndNoteBibliography"/>
            <w:spacing w:after="0"/>
            <w:ind w:left="567" w:hanging="567"/>
          </w:pPr>
          <w:r w:rsidRPr="00241B64">
            <w:t>31.</w:t>
          </w:r>
          <w:r w:rsidRPr="00241B64">
            <w:tab/>
            <w:t>Mirshahvalad SA, Mesci A, Murad V, Kohan A, Ortega C, Veit-Haibach P, et al. [(18)F]-FDG PET in anal canal cancer: a systematic review and meta-analysis. Eur J Nucl Med Mol Imaging. 2023;51(1):258-77.</w:t>
          </w:r>
        </w:p>
        <w:p w14:paraId="09AEDEE0" w14:textId="77777777" w:rsidR="00241B64" w:rsidRPr="00485ABA" w:rsidRDefault="00241B64" w:rsidP="00241B64">
          <w:pPr>
            <w:pStyle w:val="EndNoteBibliography"/>
            <w:spacing w:after="0"/>
            <w:ind w:left="567" w:hanging="567"/>
            <w:rPr>
              <w:lang w:val="da-DK"/>
            </w:rPr>
          </w:pPr>
          <w:r w:rsidRPr="00241B64">
            <w:t>32.</w:t>
          </w:r>
          <w:r w:rsidRPr="00241B64">
            <w:tab/>
            <w:t xml:space="preserve">Teagle AR, Gilbert DC, Jones JR, Burkill GJ, McKinna F, Dizdarevic S. Negative 18F-FDG-PET-CT may exclude residual or recurrent disease in anal cancer. </w:t>
          </w:r>
          <w:r w:rsidRPr="00485ABA">
            <w:rPr>
              <w:lang w:val="da-DK"/>
            </w:rPr>
            <w:t>Nucl Med Commun. 2016;37(10):1038-45.</w:t>
          </w:r>
        </w:p>
        <w:p w14:paraId="3E016F9C" w14:textId="77777777" w:rsidR="00241B64" w:rsidRPr="00241B64" w:rsidRDefault="00241B64" w:rsidP="00241B64">
          <w:pPr>
            <w:pStyle w:val="EndNoteBibliography"/>
            <w:spacing w:after="0"/>
            <w:ind w:left="567" w:hanging="567"/>
          </w:pPr>
          <w:r w:rsidRPr="00485ABA">
            <w:rPr>
              <w:lang w:val="da-DK"/>
            </w:rPr>
            <w:t>33.</w:t>
          </w:r>
          <w:r w:rsidRPr="00485ABA">
            <w:rPr>
              <w:lang w:val="da-DK"/>
            </w:rPr>
            <w:tab/>
            <w:t xml:space="preserve">Vercellino L, Montravers F, de Parades V, Huchet V, Kerrou K, Bauer P, et al. </w:t>
          </w:r>
          <w:r w:rsidRPr="00241B64">
            <w:t>Impact of FDG PET/CT in the staging and the follow-up of anal carcinoma. Int J Colorectal Dis. 2011;26(2):201-10.</w:t>
          </w:r>
        </w:p>
        <w:p w14:paraId="0C3D6C81" w14:textId="77777777" w:rsidR="00241B64" w:rsidRPr="00241B64" w:rsidRDefault="00241B64" w:rsidP="00241B64">
          <w:pPr>
            <w:pStyle w:val="EndNoteBibliography"/>
            <w:spacing w:after="0"/>
            <w:ind w:left="567" w:hanging="567"/>
          </w:pPr>
          <w:r w:rsidRPr="00241B64">
            <w:t>34.</w:t>
          </w:r>
          <w:r w:rsidRPr="00241B64">
            <w:tab/>
            <w:t>Adusumilli P, Elsayed N, Theophanous S, Samuel R, Cooper R, Casanova N, et al. Combined PET-CT and MRI for response evaluation in patients with squamous cell anal carcinoma treated with curative-intent chemoradiotherapy. Eur Radiol. 2022;32(8):5086-96.</w:t>
          </w:r>
        </w:p>
        <w:p w14:paraId="3F30574C" w14:textId="77777777" w:rsidR="00241B64" w:rsidRPr="00241B64" w:rsidRDefault="00241B64" w:rsidP="00241B64">
          <w:pPr>
            <w:pStyle w:val="EndNoteBibliography"/>
            <w:spacing w:after="0"/>
            <w:ind w:left="567" w:hanging="567"/>
          </w:pPr>
          <w:r w:rsidRPr="00241B64">
            <w:t>35.</w:t>
          </w:r>
          <w:r w:rsidRPr="00241B64">
            <w:tab/>
            <w:t>Kim K, Mercer J, John V, Mathew S, Kochhar R. Imaging Features of Anal Carcinoma after Chemoradiation. Radiographics. 2025;45(4):e240119.</w:t>
          </w:r>
        </w:p>
        <w:p w14:paraId="446EF1D9" w14:textId="77777777" w:rsidR="00241B64" w:rsidRPr="00241B64" w:rsidRDefault="00241B64" w:rsidP="00241B64">
          <w:pPr>
            <w:pStyle w:val="EndNoteBibliography"/>
            <w:spacing w:after="0"/>
            <w:ind w:left="567" w:hanging="567"/>
          </w:pPr>
          <w:r w:rsidRPr="00241B64">
            <w:t>36.</w:t>
          </w:r>
          <w:r w:rsidRPr="00241B64">
            <w:tab/>
            <w:t>Martellucci J. Endoanal ultrasound for anal cancer follow up. Int J Colorectal Dis. 2011;26(5):679-80.</w:t>
          </w:r>
        </w:p>
        <w:p w14:paraId="2844DB2B" w14:textId="77777777" w:rsidR="00241B64" w:rsidRPr="00241B64" w:rsidRDefault="00241B64" w:rsidP="00241B64">
          <w:pPr>
            <w:pStyle w:val="EndNoteBibliography"/>
            <w:spacing w:after="0"/>
            <w:ind w:left="567" w:hanging="567"/>
          </w:pPr>
          <w:r w:rsidRPr="00241B64">
            <w:t>37.</w:t>
          </w:r>
          <w:r w:rsidRPr="00241B64">
            <w:tab/>
            <w:t>Martellucci J. Endoanal ultrasound for anal cancer staging. International Journal of Colorectal Disease. 2011.</w:t>
          </w:r>
        </w:p>
        <w:p w14:paraId="1F733FB9" w14:textId="77777777" w:rsidR="00241B64" w:rsidRPr="00241B64" w:rsidRDefault="00241B64" w:rsidP="00241B64">
          <w:pPr>
            <w:pStyle w:val="EndNoteBibliography"/>
            <w:spacing w:after="0"/>
            <w:ind w:left="567" w:hanging="567"/>
          </w:pPr>
          <w:r w:rsidRPr="00241B64">
            <w:t>38.</w:t>
          </w:r>
          <w:r w:rsidRPr="00241B64">
            <w:tab/>
            <w:t>Bentzen AG, Balteskard L, Wanderas EH, Frykholm G, Wilsgaard T, Dahl O, et al. Impaired health-related quality of life after chemoradiotherapy for anal cancer: late effects in a national cohort of 128 survivors. Acta Oncol. 2013;52(4):736-44.</w:t>
          </w:r>
        </w:p>
        <w:p w14:paraId="1D168937" w14:textId="77777777" w:rsidR="00241B64" w:rsidRPr="00241B64" w:rsidRDefault="00241B64" w:rsidP="00241B64">
          <w:pPr>
            <w:pStyle w:val="EndNoteBibliography"/>
            <w:spacing w:after="0"/>
            <w:ind w:left="567" w:hanging="567"/>
          </w:pPr>
          <w:r w:rsidRPr="00241B64">
            <w:t>39.</w:t>
          </w:r>
          <w:r w:rsidRPr="00241B64">
            <w:tab/>
            <w:t>Gilbert DC, Williams A, Allan K, Stokoe J, Jackson T, Linsdall S, et al. p16INK4A, p53, EGFR expression and KRAS mutation status in squamous cell cancers of the anus: correlation with outcomes following chemo-radiotherapy. Radiother Oncol. 2013;109(1):146-51.</w:t>
          </w:r>
        </w:p>
        <w:p w14:paraId="3E61F7A9" w14:textId="4F66D74D" w:rsidR="00241B64" w:rsidRPr="00241B64" w:rsidRDefault="00241B64" w:rsidP="00241B64">
          <w:pPr>
            <w:pStyle w:val="EndNoteBibliography"/>
            <w:ind w:left="567" w:hanging="567"/>
          </w:pPr>
          <w:r w:rsidRPr="00241B64">
            <w:t>40.</w:t>
          </w:r>
          <w:r w:rsidRPr="00241B64">
            <w:tab/>
            <w:t>Clark MA, Hartley A, Geh JI. Cancer of the anal canal. Lancet Oncol. 2004;5(3):149-57.</w:t>
          </w:r>
        </w:p>
      </w:sdtContent>
    </w:sdt>
    <w:p w14:paraId="62D6DC27" w14:textId="049AB6C3" w:rsidR="00093C0E" w:rsidRPr="00305822" w:rsidRDefault="009B6B6E" w:rsidP="009B6B6E">
      <w:pPr>
        <w:spacing w:after="0" w:line="280" w:lineRule="atLeast"/>
        <w:jc w:val="both"/>
      </w:pPr>
      <w:r>
        <w:br w:type="page"/>
      </w:r>
    </w:p>
    <w:p w14:paraId="67C8BA41" w14:textId="0DC4DC1A" w:rsidR="00305822" w:rsidRDefault="00305822" w:rsidP="00305822">
      <w:pPr>
        <w:pStyle w:val="Overskrift1"/>
      </w:pPr>
      <w:bookmarkStart w:id="19" w:name="_Toc225756731"/>
      <w:r>
        <w:lastRenderedPageBreak/>
        <w:t>Metode</w:t>
      </w:r>
      <w:bookmarkEnd w:id="19"/>
    </w:p>
    <w:p w14:paraId="62790874" w14:textId="0180F032" w:rsidR="003036D1" w:rsidRPr="00036FF4" w:rsidRDefault="00093C0E" w:rsidP="00036FF4">
      <w:pPr>
        <w:pStyle w:val="Overskrift2"/>
      </w:pPr>
      <w:bookmarkStart w:id="20" w:name="_Toc217042502"/>
      <w:bookmarkStart w:id="21" w:name="_Toc225756732"/>
      <w:r>
        <w:t>Litteratursøgning</w:t>
      </w:r>
      <w:bookmarkEnd w:id="20"/>
      <w:bookmarkEnd w:id="21"/>
    </w:p>
    <w:p w14:paraId="18D323D8" w14:textId="39182BAD" w:rsidR="003036D1" w:rsidRPr="003036D1" w:rsidRDefault="003036D1" w:rsidP="003036D1">
      <w:pPr>
        <w:pStyle w:val="Brdtekst2"/>
        <w:spacing w:line="276" w:lineRule="auto"/>
        <w:rPr>
          <w:i/>
          <w:szCs w:val="22"/>
        </w:rPr>
      </w:pPr>
      <w:r w:rsidRPr="00446736">
        <w:rPr>
          <w:szCs w:val="22"/>
        </w:rPr>
        <w:t xml:space="preserve">Der er søgt på </w:t>
      </w:r>
      <w:proofErr w:type="spellStart"/>
      <w:r w:rsidRPr="00446736">
        <w:rPr>
          <w:szCs w:val="22"/>
        </w:rPr>
        <w:t>Pubmed</w:t>
      </w:r>
      <w:proofErr w:type="spellEnd"/>
      <w:r w:rsidRPr="00446736">
        <w:rPr>
          <w:szCs w:val="22"/>
        </w:rPr>
        <w:t xml:space="preserve"> med følgende søgestreng</w:t>
      </w:r>
      <w:r>
        <w:rPr>
          <w:szCs w:val="22"/>
        </w:rPr>
        <w:t xml:space="preserve"> (periode 18.11.2019 til 2.10.2025)</w:t>
      </w:r>
      <w:r w:rsidRPr="00446736">
        <w:rPr>
          <w:szCs w:val="22"/>
        </w:rPr>
        <w:t>:</w:t>
      </w:r>
    </w:p>
    <w:p w14:paraId="2AEF6CD5" w14:textId="6F506097" w:rsidR="003036D1" w:rsidRDefault="003036D1" w:rsidP="003036D1">
      <w:pPr>
        <w:pStyle w:val="Brdtekst2"/>
        <w:spacing w:line="276" w:lineRule="auto"/>
        <w:rPr>
          <w:i/>
          <w:szCs w:val="22"/>
          <w:lang w:val="en-US"/>
        </w:rPr>
      </w:pPr>
      <w:r w:rsidRPr="007A5177">
        <w:rPr>
          <w:szCs w:val="22"/>
          <w:lang w:val="en-US"/>
        </w:rPr>
        <w:t>Search: (("Anus Neoplasms"[Mesh]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 xml:space="preserve">[Filter]))) OR ((anal*[Text Word] OR anus*[Text Word]) AND (neoplasm*[Text Word] OR tumor*[Text Word] OR </w:t>
      </w:r>
      <w:proofErr w:type="spellStart"/>
      <w:r w:rsidRPr="007A5177">
        <w:rPr>
          <w:szCs w:val="22"/>
          <w:lang w:val="en-US"/>
        </w:rPr>
        <w:t>tumour</w:t>
      </w:r>
      <w:proofErr w:type="spellEnd"/>
      <w:r w:rsidRPr="007A5177">
        <w:rPr>
          <w:szCs w:val="22"/>
          <w:lang w:val="en-US"/>
        </w:rPr>
        <w:t>*[Text Word] OR cancer*[Text Word] OR Squamous Cell*[Text Word])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[Filter])))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[Filter]))) AND (("Magnetic Resonance Imaging"[Mesh] OR "Positron Emission Tomography Computed Tomography"[Mesh] OR "Tomography, X-Ray Computed"[Mesh]) AND ("Response Evaluation" OR "Response Assessment" OR "Assessment Post Treatment" OR "Post Treatment Evaluation") AND ((humans[Filter]) AND (2019/11/18:3000/12/12[</w:t>
      </w:r>
      <w:proofErr w:type="spellStart"/>
      <w:r w:rsidRPr="007A5177">
        <w:rPr>
          <w:szCs w:val="22"/>
          <w:lang w:val="en-US"/>
        </w:rPr>
        <w:t>pdat</w:t>
      </w:r>
      <w:proofErr w:type="spellEnd"/>
      <w:r w:rsidRPr="007A5177">
        <w:rPr>
          <w:szCs w:val="22"/>
          <w:lang w:val="en-US"/>
        </w:rPr>
        <w:t>]) AND (</w:t>
      </w:r>
      <w:proofErr w:type="spellStart"/>
      <w:r w:rsidRPr="007A5177">
        <w:rPr>
          <w:szCs w:val="22"/>
          <w:lang w:val="en-US"/>
        </w:rPr>
        <w:t>english</w:t>
      </w:r>
      <w:proofErr w:type="spellEnd"/>
      <w:r w:rsidRPr="007A5177">
        <w:rPr>
          <w:szCs w:val="22"/>
          <w:lang w:val="en-US"/>
        </w:rPr>
        <w:t>[Filter]))) Sort by: Most Recent</w:t>
      </w:r>
    </w:p>
    <w:p w14:paraId="3E2EEDBD" w14:textId="5996668B" w:rsidR="003036D1" w:rsidRPr="00C20ECE" w:rsidRDefault="003036D1" w:rsidP="003036D1">
      <w:pPr>
        <w:spacing w:line="276" w:lineRule="auto"/>
        <w:rPr>
          <w:szCs w:val="24"/>
        </w:rPr>
      </w:pPr>
      <w:r w:rsidRPr="00C20ECE">
        <w:rPr>
          <w:szCs w:val="24"/>
        </w:rPr>
        <w:t>Der er fremsøgt 598 hits. Efter sortering på ba</w:t>
      </w:r>
      <w:r w:rsidR="00B42515">
        <w:rPr>
          <w:szCs w:val="24"/>
        </w:rPr>
        <w:t>s</w:t>
      </w:r>
      <w:r w:rsidRPr="00C20ECE">
        <w:rPr>
          <w:szCs w:val="24"/>
        </w:rPr>
        <w:t xml:space="preserve">is af titel er der udvalgt 7 abstracts. Efter gennemgang af disse er der udvalgt 5 artikler samt tilføjet 1 yderligere som er fundet i forbindelse med gennemlæsning af en af de 5 udvalgte artikler. Der er således tilføjet 6 artikler til retningslinjen version 3.0. </w:t>
      </w:r>
    </w:p>
    <w:p w14:paraId="55B612F9" w14:textId="77777777" w:rsidR="00093C0E" w:rsidRDefault="00093C0E" w:rsidP="00093C0E">
      <w:pPr>
        <w:pStyle w:val="Overskrift2"/>
      </w:pPr>
      <w:bookmarkStart w:id="22" w:name="_Toc217042503"/>
      <w:bookmarkStart w:id="23" w:name="_Toc225756733"/>
      <w:r>
        <w:t>Litteraturgennemgang</w:t>
      </w:r>
      <w:bookmarkEnd w:id="22"/>
      <w:bookmarkEnd w:id="23"/>
    </w:p>
    <w:p w14:paraId="4F5A926A" w14:textId="35CDF4FF" w:rsidR="00093C0E" w:rsidRPr="009B6B6E" w:rsidRDefault="003036D1" w:rsidP="009B6B6E">
      <w:pPr>
        <w:rPr>
          <w:i/>
          <w:iCs/>
        </w:rPr>
      </w:pPr>
      <w:r>
        <w:t xml:space="preserve">Litteraturen er gennemgået og graderet af Eva Serup-Hansen. Den samlede litteratur fundet ved udarbejdelsen af version 1.0, version 2.0 samt ny litteratursøgning er 34 artikler, 5 guidelines og et lærebogskapitel til grund for anbefalingerne. I henhold til ”The Oxford 2009 Levels of </w:t>
      </w:r>
      <w:proofErr w:type="spellStart"/>
      <w:r>
        <w:t>Evidence</w:t>
      </w:r>
      <w:proofErr w:type="spellEnd"/>
      <w:r>
        <w:t>” er de 34 artikler fordelt på evidensniveauer: 6 artikler på 1b niveau, 7 artikler på 2a niveau, 9 artikler på 2b niveau, 11 artikler på 4 niveau, 1 artikel på 5 niveau</w:t>
      </w:r>
      <w:r w:rsidR="001F1CE7">
        <w:t xml:space="preserve"> </w:t>
      </w:r>
      <w:r w:rsidR="001F1CE7" w:rsidRPr="003A11E1">
        <w:t>(se oversigt over evidensniveauer i bilag 3).</w:t>
      </w:r>
    </w:p>
    <w:p w14:paraId="60AFDB53" w14:textId="77777777" w:rsidR="00093C0E" w:rsidRDefault="00305822" w:rsidP="00305822">
      <w:pPr>
        <w:pStyle w:val="Overskrift2"/>
      </w:pPr>
      <w:bookmarkStart w:id="24" w:name="_Toc225756734"/>
      <w:r w:rsidRPr="00117FF1">
        <w:t>Sundhedsøkonomiske konsekvenser</w:t>
      </w:r>
      <w:bookmarkEnd w:id="24"/>
      <w:r w:rsidRPr="32FAE77C">
        <w:t xml:space="preserve"> </w:t>
      </w:r>
    </w:p>
    <w:p w14:paraId="5BB1CF23" w14:textId="3243C821" w:rsidR="00416D8F" w:rsidRDefault="009B6B6E" w:rsidP="005A27A4">
      <w:r>
        <w:t>Ingen anbefalinger som udløser betydelig merudgift.</w:t>
      </w:r>
    </w:p>
    <w:p w14:paraId="0CE9422F" w14:textId="0088315B" w:rsidR="009B6B6E" w:rsidRPr="00CA645B" w:rsidRDefault="004D1F07" w:rsidP="00CA645B">
      <w:pPr>
        <w:pStyle w:val="Overskrift2"/>
      </w:pPr>
      <w:bookmarkStart w:id="25" w:name="_Toc225756735"/>
      <w:r w:rsidRPr="004D1F07">
        <w:t>Formulering af anbefalinger</w:t>
      </w:r>
      <w:bookmarkStart w:id="26" w:name="_Toc217042507"/>
      <w:bookmarkStart w:id="27" w:name="_Toc217042505"/>
      <w:bookmarkEnd w:id="25"/>
    </w:p>
    <w:p w14:paraId="6B9CB939" w14:textId="27B08CC5" w:rsidR="009B6B6E" w:rsidRPr="00E4223A" w:rsidRDefault="009B6B6E" w:rsidP="009B6B6E">
      <w:pPr>
        <w:spacing w:after="0" w:line="276" w:lineRule="auto"/>
      </w:pPr>
      <w:r w:rsidRPr="00E4223A">
        <w:t>Overlæge, Ph.d., onkolog Eva Serup-Hansen og afdelingslæge, onkolog Mette Felter har initialt udarbejdet og formuleret anbefalingerne og processen har været en uformel konsensus blandt disse to. Herefter har retningslinjen</w:t>
      </w:r>
      <w:r w:rsidR="00272440" w:rsidRPr="00E4223A">
        <w:t xml:space="preserve"> </w:t>
      </w:r>
      <w:r w:rsidR="006B43D2" w:rsidRPr="00E4223A">
        <w:t>været</w:t>
      </w:r>
      <w:r w:rsidRPr="00E4223A">
        <w:t xml:space="preserve"> </w:t>
      </w:r>
      <w:r w:rsidR="00C174B7" w:rsidRPr="00E4223A">
        <w:t>diskuteret på DACG møde</w:t>
      </w:r>
      <w:r w:rsidR="00272440" w:rsidRPr="00E4223A">
        <w:t xml:space="preserve"> i</w:t>
      </w:r>
      <w:r w:rsidR="00C174B7" w:rsidRPr="00E4223A">
        <w:t xml:space="preserve"> efterår</w:t>
      </w:r>
      <w:r w:rsidR="00272440" w:rsidRPr="00E4223A">
        <w:t>et</w:t>
      </w:r>
      <w:r w:rsidR="00C174B7" w:rsidRPr="00E4223A">
        <w:t xml:space="preserve"> 2024</w:t>
      </w:r>
      <w:r w:rsidR="00272440" w:rsidRPr="00E4223A">
        <w:t>, hvor</w:t>
      </w:r>
      <w:r w:rsidR="00C174B7" w:rsidRPr="00E4223A">
        <w:t xml:space="preserve"> der blev</w:t>
      </w:r>
      <w:r w:rsidR="00904109" w:rsidRPr="00E4223A">
        <w:t xml:space="preserve"> </w:t>
      </w:r>
      <w:r w:rsidR="00C174B7" w:rsidRPr="00E4223A">
        <w:t>formuleret/ændret i anbefalingerne.</w:t>
      </w:r>
      <w:r w:rsidR="00AD2205" w:rsidRPr="00E4223A">
        <w:t xml:space="preserve"> </w:t>
      </w:r>
      <w:r w:rsidRPr="00E4223A">
        <w:t xml:space="preserve">Ordet skal er anvendt såfremt </w:t>
      </w:r>
      <w:r w:rsidR="00090282" w:rsidRPr="00E4223A">
        <w:t xml:space="preserve">en </w:t>
      </w:r>
      <w:r w:rsidRPr="00E4223A">
        <w:t>anbefaling er baseret på evidensniveau A, ordene bør og kan er anvendt såfremt evidensniveauet er lavere (B</w:t>
      </w:r>
      <w:r w:rsidR="00090282" w:rsidRPr="00E4223A">
        <w:t xml:space="preserve"> og</w:t>
      </w:r>
      <w:r w:rsidRPr="00E4223A">
        <w:t xml:space="preserve"> C).</w:t>
      </w:r>
      <w:r w:rsidR="002814FD" w:rsidRPr="00E4223A">
        <w:t xml:space="preserve"> </w:t>
      </w:r>
      <w:r w:rsidR="004D7B24" w:rsidRPr="00E4223A">
        <w:t>D</w:t>
      </w:r>
      <w:r w:rsidR="00164A80" w:rsidRPr="00E4223A">
        <w:t>er</w:t>
      </w:r>
      <w:r w:rsidR="001C6A14" w:rsidRPr="00E4223A">
        <w:t xml:space="preserve"> er</w:t>
      </w:r>
      <w:r w:rsidR="00164A80" w:rsidRPr="00E4223A">
        <w:t xml:space="preserve"> </w:t>
      </w:r>
      <w:r w:rsidR="009E35CE" w:rsidRPr="00E4223A">
        <w:t xml:space="preserve">på baggrund af </w:t>
      </w:r>
      <w:r w:rsidR="00DA7951" w:rsidRPr="00E4223A">
        <w:t xml:space="preserve">kliniske implikationer for praksis </w:t>
      </w:r>
      <w:r w:rsidR="00B027D6" w:rsidRPr="00E4223A">
        <w:t xml:space="preserve">valgt at </w:t>
      </w:r>
      <w:r w:rsidR="00164A80" w:rsidRPr="00E4223A">
        <w:t>anvend</w:t>
      </w:r>
      <w:r w:rsidR="00B027D6" w:rsidRPr="00E4223A">
        <w:t>e ordet bør ved udvalgte D-anbefaling</w:t>
      </w:r>
      <w:r w:rsidR="004D7B24" w:rsidRPr="00E4223A">
        <w:t>er</w:t>
      </w:r>
      <w:r w:rsidR="002D13AD" w:rsidRPr="00E4223A">
        <w:t xml:space="preserve"> for at undgå tvetydighed</w:t>
      </w:r>
      <w:r w:rsidR="009E35CE" w:rsidRPr="00E4223A">
        <w:t xml:space="preserve"> </w:t>
      </w:r>
      <w:r w:rsidR="00DA7951" w:rsidRPr="00E4223A">
        <w:t>i forbindelse med udførelse af</w:t>
      </w:r>
      <w:r w:rsidR="009E35CE" w:rsidRPr="00E4223A">
        <w:t xml:space="preserve"> kirurgiske indgreb</w:t>
      </w:r>
      <w:r w:rsidR="00050FA8" w:rsidRPr="00E4223A">
        <w:t xml:space="preserve"> </w:t>
      </w:r>
      <w:r w:rsidR="005E6F3C" w:rsidRPr="00E4223A">
        <w:t xml:space="preserve">og </w:t>
      </w:r>
      <w:r w:rsidR="00EA71CA" w:rsidRPr="00E4223A">
        <w:t xml:space="preserve">procedure ved </w:t>
      </w:r>
      <w:r w:rsidR="005E6F3C" w:rsidRPr="00E4223A">
        <w:t>opfølgning</w:t>
      </w:r>
      <w:r w:rsidR="009E35CE" w:rsidRPr="00E4223A">
        <w:t xml:space="preserve">. </w:t>
      </w:r>
    </w:p>
    <w:p w14:paraId="6D7DF1C9" w14:textId="54B5C595" w:rsidR="00285A9F" w:rsidRPr="00285A9F" w:rsidRDefault="0017611F" w:rsidP="00285A9F">
      <w:pPr>
        <w:pStyle w:val="Overskrift2"/>
      </w:pPr>
      <w:bookmarkStart w:id="28" w:name="_Toc217042506"/>
      <w:bookmarkStart w:id="29" w:name="_Toc225756736"/>
      <w:r w:rsidRPr="005F57FC">
        <w:t>Afvikling af unødvendige behandlinger og procedurer</w:t>
      </w:r>
      <w:bookmarkEnd w:id="28"/>
      <w:bookmarkEnd w:id="29"/>
      <w:r w:rsidRPr="005F57FC">
        <w:t> </w:t>
      </w:r>
    </w:p>
    <w:p w14:paraId="2062D291" w14:textId="77777777" w:rsidR="00285A9F" w:rsidRPr="00285A9F" w:rsidRDefault="00285A9F" w:rsidP="00285A9F">
      <w:pPr>
        <w:rPr>
          <w:highlight w:val="yellow"/>
        </w:rPr>
      </w:pPr>
      <w:r w:rsidRPr="00285A9F">
        <w:t>Der er i denne retningslinje ikke formuleret anbefalinger med særlig vægt på at undlade eller ophøre med behandlinger eller procedurer, der ikke længere anses for meningsfulde på grund af manglende effekt, hensyn til patientsikkerhed eller lignende faktorer - de såkaldte ’Ikke-anbefalinger’.</w:t>
      </w:r>
    </w:p>
    <w:p w14:paraId="22037A36" w14:textId="32CE486A" w:rsidR="0017611F" w:rsidRDefault="0017611F" w:rsidP="0017611F"/>
    <w:p w14:paraId="7A7439CA" w14:textId="77777777" w:rsidR="00416D8F" w:rsidRDefault="00416D8F" w:rsidP="00416D8F">
      <w:pPr>
        <w:pStyle w:val="Overskrift2"/>
      </w:pPr>
      <w:bookmarkStart w:id="30" w:name="_Toc225756737"/>
      <w:r w:rsidRPr="00117FF1">
        <w:lastRenderedPageBreak/>
        <w:t>Interessentinvolvering</w:t>
      </w:r>
      <w:bookmarkEnd w:id="26"/>
      <w:bookmarkEnd w:id="30"/>
    </w:p>
    <w:p w14:paraId="60F491FC" w14:textId="202F4585" w:rsidR="00416D8F" w:rsidRDefault="009B6B6E" w:rsidP="009B6B6E">
      <w:pPr>
        <w:spacing w:after="0" w:line="276" w:lineRule="auto"/>
      </w:pPr>
      <w:r w:rsidRPr="009B6B6E">
        <w:rPr>
          <w:rFonts w:ascii="Arial" w:hAnsi="Arial" w:cs="Arial"/>
        </w:rPr>
        <w:t xml:space="preserve">Der har ikke været andre fx patienter eller andre </w:t>
      </w:r>
      <w:proofErr w:type="spellStart"/>
      <w:r w:rsidRPr="009B6B6E">
        <w:rPr>
          <w:rFonts w:ascii="Arial" w:hAnsi="Arial" w:cs="Arial"/>
        </w:rPr>
        <w:t>DMCG’er</w:t>
      </w:r>
      <w:proofErr w:type="spellEnd"/>
      <w:r w:rsidRPr="009B6B6E">
        <w:rPr>
          <w:rFonts w:ascii="Arial" w:hAnsi="Arial" w:cs="Arial"/>
        </w:rPr>
        <w:t xml:space="preserve"> involveret i udarbejdelsen</w:t>
      </w:r>
      <w:r>
        <w:rPr>
          <w:rFonts w:ascii="Arial" w:hAnsi="Arial" w:cs="Arial"/>
        </w:rPr>
        <w:t>.</w:t>
      </w:r>
    </w:p>
    <w:p w14:paraId="21915AB9" w14:textId="77777777" w:rsidR="00416D8F" w:rsidRDefault="00416D8F" w:rsidP="00416D8F">
      <w:pPr>
        <w:pStyle w:val="Overskrift2"/>
      </w:pPr>
      <w:bookmarkStart w:id="31" w:name="_Toc217042508"/>
      <w:bookmarkStart w:id="32" w:name="_Toc225756738"/>
      <w:r>
        <w:t>Høring</w:t>
      </w:r>
      <w:bookmarkEnd w:id="31"/>
      <w:bookmarkEnd w:id="32"/>
    </w:p>
    <w:p w14:paraId="76B311EC" w14:textId="59DCCF72" w:rsidR="009B6B6E" w:rsidRDefault="009B6B6E" w:rsidP="009B6B6E">
      <w:pPr>
        <w:spacing w:after="0" w:line="276" w:lineRule="auto"/>
      </w:pPr>
      <w:r w:rsidRPr="001C6423">
        <w:t xml:space="preserve">Eva Serup-Hansen har udarbejdet udkast til version 3.0. Denne efterfølgende vurderet af Søren Rafaelsen og Helle Westergren Hendel. Dernæst har retningslinjen været i høring hos </w:t>
      </w:r>
      <w:proofErr w:type="spellStart"/>
      <w:r w:rsidRPr="001C6423">
        <w:t>DACGs</w:t>
      </w:r>
      <w:proofErr w:type="spellEnd"/>
      <w:r w:rsidRPr="001C6423">
        <w:t xml:space="preserve"> medlemmer</w:t>
      </w:r>
      <w:r w:rsidR="002617D1">
        <w:t>.</w:t>
      </w:r>
      <w:r>
        <w:t xml:space="preserve"> </w:t>
      </w:r>
    </w:p>
    <w:p w14:paraId="4BA637C5" w14:textId="77777777" w:rsidR="00416D8F" w:rsidRDefault="00416D8F" w:rsidP="00416D8F">
      <w:pPr>
        <w:pStyle w:val="Overskrift2"/>
      </w:pPr>
      <w:bookmarkStart w:id="33" w:name="_Toc217042509"/>
      <w:bookmarkStart w:id="34" w:name="_Toc225756739"/>
      <w:r w:rsidRPr="00D14E74">
        <w:t>Godkendelse</w:t>
      </w:r>
      <w:bookmarkEnd w:id="33"/>
      <w:bookmarkEnd w:id="34"/>
    </w:p>
    <w:p w14:paraId="42B653BD" w14:textId="77777777" w:rsidR="00416D8F" w:rsidRPr="00117FF1" w:rsidRDefault="00416D8F" w:rsidP="00416D8F">
      <w:pPr>
        <w:pStyle w:val="Anbefalingafsnitsoverskrift"/>
        <w:rPr>
          <w:highlight w:val="yellow"/>
        </w:rPr>
      </w:pPr>
      <w:r w:rsidRPr="00117FF1">
        <w:t>Faglig godkendelse</w:t>
      </w:r>
    </w:p>
    <w:p w14:paraId="67B744F6" w14:textId="797BC8A7" w:rsidR="00416D8F" w:rsidRPr="00E4223A" w:rsidRDefault="00433AF1" w:rsidP="00416D8F">
      <w:r w:rsidRPr="00E4223A">
        <w:t>Retningslinjen</w:t>
      </w:r>
      <w:r w:rsidR="00185F17" w:rsidRPr="00E4223A">
        <w:t xml:space="preserve"> har v</w:t>
      </w:r>
      <w:r w:rsidR="00506FF3" w:rsidRPr="00E4223A">
        <w:t xml:space="preserve">æret </w:t>
      </w:r>
      <w:r w:rsidR="00BD289A" w:rsidRPr="00E4223A">
        <w:t xml:space="preserve">intern </w:t>
      </w:r>
      <w:r w:rsidR="00506FF3" w:rsidRPr="00E4223A">
        <w:t>høring og</w:t>
      </w:r>
      <w:r w:rsidRPr="00E4223A">
        <w:t xml:space="preserve"> er</w:t>
      </w:r>
      <w:r w:rsidR="00BD289A" w:rsidRPr="00E4223A">
        <w:t xml:space="preserve"> efterfølgende blevet</w:t>
      </w:r>
      <w:r w:rsidRPr="00E4223A">
        <w:t xml:space="preserve"> </w:t>
      </w:r>
      <w:r w:rsidR="002A7FCB" w:rsidRPr="00E4223A">
        <w:t xml:space="preserve">fagligt </w:t>
      </w:r>
      <w:r w:rsidRPr="00E4223A">
        <w:t xml:space="preserve">godkendt af </w:t>
      </w:r>
      <w:r w:rsidR="002A7FCB" w:rsidRPr="00E4223A">
        <w:t xml:space="preserve">Dansk </w:t>
      </w:r>
      <w:r w:rsidR="00E109B4" w:rsidRPr="00E4223A">
        <w:t>Anal Cancer Gruppe (</w:t>
      </w:r>
      <w:r w:rsidR="00A54F04" w:rsidRPr="00E4223A">
        <w:t>DACG</w:t>
      </w:r>
      <w:r w:rsidR="00E109B4" w:rsidRPr="00E4223A">
        <w:t>)</w:t>
      </w:r>
      <w:r w:rsidR="00293780" w:rsidRPr="00E4223A">
        <w:t>.</w:t>
      </w:r>
    </w:p>
    <w:p w14:paraId="7CDD8042" w14:textId="77777777" w:rsidR="00416D8F" w:rsidRPr="0027590A" w:rsidRDefault="00416D8F" w:rsidP="00416D8F">
      <w:pPr>
        <w:pStyle w:val="Anbefalingafsnitsoverskrift"/>
      </w:pPr>
      <w:r w:rsidRPr="0027590A">
        <w:t>Administrativ godkendelse</w:t>
      </w:r>
    </w:p>
    <w:p w14:paraId="588E5D96" w14:textId="75768967" w:rsidR="00416D8F" w:rsidRDefault="00FE6926" w:rsidP="00416D8F">
      <w:r>
        <w:t>11.</w:t>
      </w:r>
      <w:r w:rsidR="00D737C0">
        <w:t xml:space="preserve"> juni 2026 (SundK Retningslinjefunktionen)</w:t>
      </w:r>
    </w:p>
    <w:p w14:paraId="68A915D6" w14:textId="77777777" w:rsidR="00416D8F" w:rsidRPr="004D1F07" w:rsidRDefault="00416D8F" w:rsidP="00416D8F">
      <w:pPr>
        <w:pStyle w:val="Overskrift2"/>
      </w:pPr>
      <w:bookmarkStart w:id="35" w:name="_Toc217042510"/>
      <w:bookmarkStart w:id="36" w:name="_Toc225756740"/>
      <w:r w:rsidRPr="004D1F07">
        <w:t>Behov for yderligere forskning</w:t>
      </w:r>
      <w:bookmarkEnd w:id="35"/>
      <w:bookmarkEnd w:id="36"/>
    </w:p>
    <w:p w14:paraId="5066AC59" w14:textId="77777777" w:rsidR="002C3A7F" w:rsidRPr="002C3A7F" w:rsidRDefault="002C3A7F" w:rsidP="002C3A7F">
      <w:r w:rsidRPr="002C3A7F">
        <w:t xml:space="preserve">Litteraturen indenfor området opfølgning efter onkologisk behandling af lokaliseret </w:t>
      </w:r>
      <w:proofErr w:type="spellStart"/>
      <w:r w:rsidRPr="002C3A7F">
        <w:t>analcancer</w:t>
      </w:r>
      <w:proofErr w:type="spellEnd"/>
      <w:r w:rsidRPr="002C3A7F">
        <w:t xml:space="preserve"> er sparsom og der er behov for forskning indenfor området.</w:t>
      </w:r>
    </w:p>
    <w:p w14:paraId="642213E1" w14:textId="77777777" w:rsidR="002C3A7F" w:rsidRDefault="002C3A7F" w:rsidP="00416D8F">
      <w:r w:rsidRPr="002C3A7F">
        <w:t xml:space="preserve">DACG (dansk </w:t>
      </w:r>
      <w:proofErr w:type="spellStart"/>
      <w:r w:rsidRPr="002C3A7F">
        <w:t>analcancer</w:t>
      </w:r>
      <w:proofErr w:type="spellEnd"/>
      <w:r w:rsidRPr="002C3A7F">
        <w:t xml:space="preserve"> gruppe) har derfor initieret forsøget NOAC9 med titlen Opfølgningsprogram efter behandling for </w:t>
      </w:r>
      <w:proofErr w:type="spellStart"/>
      <w:r w:rsidRPr="002C3A7F">
        <w:t>analkræft</w:t>
      </w:r>
      <w:proofErr w:type="spellEnd"/>
      <w:r w:rsidRPr="002C3A7F">
        <w:t xml:space="preserve"> – en nordisk</w:t>
      </w:r>
      <w:r>
        <w:t xml:space="preserve"> </w:t>
      </w:r>
      <w:r w:rsidRPr="002C3A7F">
        <w:t>undersøgelse af betydningen af test for cirkulerende kræft-DNA</w:t>
      </w:r>
      <w:r>
        <w:t xml:space="preserve"> </w:t>
      </w:r>
      <w:r w:rsidRPr="002C3A7F">
        <w:t xml:space="preserve">i forhold til billeddiagnostik – NOAC 9 i samarbejde med de andre nordiske lande netop med det formål at undersøge opfølgningsprogrammer efter onkologisk behandling af </w:t>
      </w:r>
      <w:proofErr w:type="spellStart"/>
      <w:r w:rsidRPr="002C3A7F">
        <w:t>analcancer</w:t>
      </w:r>
      <w:proofErr w:type="spellEnd"/>
      <w:r w:rsidRPr="002C3A7F">
        <w:t>.</w:t>
      </w:r>
    </w:p>
    <w:p w14:paraId="39B7A47C" w14:textId="07BC76B1" w:rsidR="00416D8F" w:rsidRPr="002C3A7F" w:rsidRDefault="002C3A7F" w:rsidP="00416D8F">
      <w:r w:rsidRPr="002C3A7F">
        <w:t>Samtidig afventer vi en retrospektiv opgørelse efter indførelse af de aktuelle retningslinjer, og langtidsopfølgning fra et tidligere retrospektivt nationalt studie.</w:t>
      </w:r>
      <w:r>
        <w:t xml:space="preserve"> </w:t>
      </w:r>
      <w:r w:rsidRPr="002C3A7F">
        <w:t>Resultaterne vil samlet øge viden indenfor området og belyse værdien af opfølgninger i 3 og 5 år, samt danne baggrund for differentierede/risiko baseret opfølgningsprogrammer.</w:t>
      </w:r>
      <w:r>
        <w:t xml:space="preserve"> </w:t>
      </w:r>
      <w:r w:rsidRPr="002C3A7F">
        <w:t>Samtidig evalueres bivirkningsprofiler og patient rapporterede </w:t>
      </w:r>
      <w:proofErr w:type="spellStart"/>
      <w:r w:rsidRPr="002C3A7F">
        <w:t>outcomes</w:t>
      </w:r>
      <w:proofErr w:type="spellEnd"/>
      <w:r w:rsidRPr="002C3A7F">
        <w:t xml:space="preserve"> med moderne behandlingsmodaliteter, og behov for opfølgning og håndtering af langtidsgener hos patienterne.</w:t>
      </w:r>
      <w:r>
        <w:t xml:space="preserve"> </w:t>
      </w:r>
      <w:r w:rsidRPr="002C3A7F">
        <w:t>Der gøres opmærksom på at DACG ikke har fået støtte til en national kvalitetsdatabase og derfor varetager dataindhentning i protokolleret regi.</w:t>
      </w:r>
    </w:p>
    <w:p w14:paraId="552DF88B" w14:textId="77777777" w:rsidR="004D1F07" w:rsidRDefault="004D1F07" w:rsidP="004D1F07">
      <w:pPr>
        <w:pStyle w:val="Overskrift2"/>
      </w:pPr>
      <w:bookmarkStart w:id="37" w:name="_Toc225756741"/>
      <w:bookmarkEnd w:id="27"/>
      <w:r w:rsidRPr="004D1F07">
        <w:t>Forfattere og habilitet</w:t>
      </w:r>
      <w:bookmarkEnd w:id="37"/>
    </w:p>
    <w:p w14:paraId="7AD64A86" w14:textId="77777777" w:rsidR="009B6B6E" w:rsidRDefault="009B6B6E" w:rsidP="009B6B6E">
      <w:pPr>
        <w:pStyle w:val="Listeafsnit"/>
      </w:pPr>
      <w:r w:rsidRPr="001735C2">
        <w:t xml:space="preserve">Eva Serup-Hansen, onkolog, overlæge, Ph.d., Afdeling for Kræftbehandling, Herlev og Gentofte Hospital. Ingen interessekonflikter. </w:t>
      </w:r>
    </w:p>
    <w:p w14:paraId="09F5E68D" w14:textId="77777777" w:rsidR="009B6B6E" w:rsidRPr="00A8710D" w:rsidRDefault="009B6B6E" w:rsidP="009B6B6E">
      <w:pPr>
        <w:pStyle w:val="Listeafsnit"/>
      </w:pPr>
      <w:r w:rsidRPr="00A8710D">
        <w:t>Søren R Rafaelsen, radiolog, professor, overlæge, dr. med., Røntgenafdelingen, Syddansk Universitetshospital, Vejle del af SLB. Ingen interessekonflikter.</w:t>
      </w:r>
    </w:p>
    <w:p w14:paraId="399A6A0B" w14:textId="77777777" w:rsidR="009B6B6E" w:rsidRPr="00A8710D" w:rsidRDefault="009B6B6E" w:rsidP="009B6B6E">
      <w:pPr>
        <w:pStyle w:val="Listeafsnit"/>
      </w:pPr>
      <w:r w:rsidRPr="00A8710D">
        <w:t>Helle Westergren Hendel, nuklearmediciner, overlæge, Ph.d., Klinisk Fysiologisk afdeling Z, Herlev og Gentofte Hospital. Ingen interessekonflikter.</w:t>
      </w:r>
    </w:p>
    <w:p w14:paraId="038C8E35" w14:textId="77777777" w:rsidR="00416D8F" w:rsidRPr="004D1F07" w:rsidRDefault="00416D8F" w:rsidP="00416D8F">
      <w:pPr>
        <w:pStyle w:val="Overskrift2"/>
      </w:pPr>
      <w:bookmarkStart w:id="38" w:name="_Toc217042512"/>
      <w:bookmarkStart w:id="39" w:name="_Toc225756742"/>
      <w:r w:rsidRPr="004D1F07">
        <w:t>Plan for opdatering</w:t>
      </w:r>
      <w:bookmarkEnd w:id="38"/>
      <w:bookmarkEnd w:id="39"/>
    </w:p>
    <w:p w14:paraId="7D8C07E0" w14:textId="1B53C373" w:rsidR="00416D8F" w:rsidRPr="004D1F07" w:rsidRDefault="002C3A7F" w:rsidP="00416D8F">
      <w:r w:rsidRPr="002C3A7F">
        <w:t xml:space="preserve">Overlæge Eva Serup-Hansen er ansvarlig tovholder. I slutningen af 2028/starten af 2029 vil det i DACG blive diskuteret om der skal ændres/tilføjes/slettes i anbefalingerne og der vil blive foretaget </w:t>
      </w:r>
      <w:r w:rsidRPr="002C3A7F">
        <w:lastRenderedPageBreak/>
        <w:t>fornyet litteratursøgning. Teksten i retningslinjen vil blive revurderet af alle forfattere (Eva Serup-Hansen, Søren Rafaelsen og Helle Westergren Hendel) og herefter sendt til høring i DACG. Det forventes at retningslinjen vil være endeligt godkendt 1. marts 2029.</w:t>
      </w:r>
    </w:p>
    <w:p w14:paraId="00170E58" w14:textId="77777777" w:rsidR="00416D8F" w:rsidRPr="004D1F07" w:rsidRDefault="00416D8F" w:rsidP="00416D8F">
      <w:pPr>
        <w:pStyle w:val="Overskrift2"/>
      </w:pPr>
      <w:bookmarkStart w:id="40" w:name="_Toc217042513"/>
      <w:bookmarkStart w:id="41" w:name="_Toc225756743"/>
      <w:r w:rsidRPr="004D1F07">
        <w:t>Version af retningslinjeskabelon</w:t>
      </w:r>
      <w:bookmarkEnd w:id="40"/>
      <w:bookmarkEnd w:id="41"/>
    </w:p>
    <w:p w14:paraId="0F8E0416" w14:textId="77777777" w:rsidR="00416D8F" w:rsidRDefault="00416D8F" w:rsidP="00416D8F">
      <w:r w:rsidRPr="009B6B6E">
        <w:t>Retningslinjen er udarbejdet i version 1.0 af SundK retningslinjeskabelonen.</w:t>
      </w:r>
    </w:p>
    <w:p w14:paraId="04674768" w14:textId="1DFF0863" w:rsidR="009B6B6E" w:rsidRDefault="009B6B6E" w:rsidP="009B6B6E">
      <w:pPr>
        <w:spacing w:after="0" w:line="280" w:lineRule="atLeast"/>
        <w:jc w:val="both"/>
      </w:pPr>
      <w:r>
        <w:br w:type="page"/>
      </w:r>
    </w:p>
    <w:p w14:paraId="563F89B9" w14:textId="77777777" w:rsidR="004D1F07" w:rsidRDefault="004D1F07" w:rsidP="004D1F07">
      <w:pPr>
        <w:pStyle w:val="Overskrift1"/>
      </w:pPr>
      <w:bookmarkStart w:id="42" w:name="_Toc225756744"/>
      <w:r>
        <w:lastRenderedPageBreak/>
        <w:t>Monitorering</w:t>
      </w:r>
      <w:bookmarkEnd w:id="42"/>
    </w:p>
    <w:p w14:paraId="0B127A47" w14:textId="4A9AC45F" w:rsidR="009B6B6E" w:rsidRDefault="009B6B6E" w:rsidP="009B6B6E">
      <w:pPr>
        <w:spacing w:after="0" w:line="276" w:lineRule="auto"/>
      </w:pPr>
      <w:bookmarkStart w:id="43" w:name="_Toc208220548"/>
      <w:r w:rsidRPr="001735C2">
        <w:t>Der foreligger endnu ikke en national kvalitetsdatabase, og monitoreringsplan vil først blive iværksat når denne er oprettet.</w:t>
      </w:r>
    </w:p>
    <w:p w14:paraId="42EF3F8C" w14:textId="363E7BA0" w:rsidR="009B6B6E" w:rsidRPr="009B6B6E" w:rsidRDefault="009B6B6E" w:rsidP="009B6B6E">
      <w:pPr>
        <w:spacing w:after="0" w:line="280" w:lineRule="atLeast"/>
        <w:jc w:val="both"/>
      </w:pPr>
      <w:r>
        <w:br w:type="page"/>
      </w:r>
    </w:p>
    <w:p w14:paraId="1847D943" w14:textId="77777777" w:rsidR="004D1F07" w:rsidRPr="004D1F07" w:rsidRDefault="004D1F07" w:rsidP="004D1F07">
      <w:pPr>
        <w:pStyle w:val="Overskrift1"/>
      </w:pPr>
      <w:bookmarkStart w:id="44" w:name="_Toc225756745"/>
      <w:r w:rsidRPr="004D1F07">
        <w:lastRenderedPageBreak/>
        <w:t>Implementering</w:t>
      </w:r>
      <w:bookmarkEnd w:id="43"/>
      <w:bookmarkEnd w:id="44"/>
      <w:r w:rsidRPr="004D1F07">
        <w:t xml:space="preserve"> </w:t>
      </w:r>
    </w:p>
    <w:p w14:paraId="1326F381" w14:textId="53E3A683" w:rsidR="009B6B6E" w:rsidRPr="009B6B6E" w:rsidRDefault="00AA76DE" w:rsidP="009B6B6E">
      <w:pPr>
        <w:spacing w:after="0" w:line="280" w:lineRule="atLeast"/>
        <w:jc w:val="both"/>
        <w:rPr>
          <w:highlight w:val="yellow"/>
        </w:rPr>
      </w:pPr>
      <w:bookmarkStart w:id="45" w:name="_Hlk217302791"/>
      <w:r w:rsidRPr="00AA76DE">
        <w:t xml:space="preserve">Ikke relevant for denne retningslinje. </w:t>
      </w:r>
      <w:r w:rsidR="009B6B6E">
        <w:rPr>
          <w:highlight w:val="yellow"/>
        </w:rPr>
        <w:br w:type="page"/>
      </w:r>
    </w:p>
    <w:p w14:paraId="5858DF09" w14:textId="77777777" w:rsidR="00416D8F" w:rsidRPr="004D1F07" w:rsidRDefault="00416D8F" w:rsidP="00416D8F">
      <w:pPr>
        <w:pStyle w:val="Overskrift1"/>
      </w:pPr>
      <w:bookmarkStart w:id="46" w:name="_Toc208220549"/>
      <w:bookmarkStart w:id="47" w:name="_Toc217042516"/>
      <w:bookmarkStart w:id="48" w:name="_Toc225756746"/>
      <w:r w:rsidRPr="004D1F07">
        <w:lastRenderedPageBreak/>
        <w:t>Bilag</w:t>
      </w:r>
      <w:bookmarkEnd w:id="46"/>
      <w:bookmarkEnd w:id="47"/>
      <w:bookmarkEnd w:id="48"/>
    </w:p>
    <w:p w14:paraId="647145EB" w14:textId="4458765E" w:rsidR="00416D8F" w:rsidRPr="009B6B6E" w:rsidRDefault="00416D8F" w:rsidP="00416D8F">
      <w:r w:rsidRPr="009B6B6E">
        <w:t xml:space="preserve">Bilag 1. Ændringslog fra tidligere versioner </w:t>
      </w:r>
    </w:p>
    <w:p w14:paraId="1DC995F5" w14:textId="10C1BEB5" w:rsidR="009B6B6E" w:rsidRPr="009B6B6E" w:rsidRDefault="009B6B6E" w:rsidP="009B6B6E">
      <w:pPr>
        <w:spacing w:after="0" w:line="240" w:lineRule="auto"/>
        <w:textAlignment w:val="baseline"/>
        <w:rPr>
          <w:rFonts w:ascii="Segoe UI" w:eastAsia="Times New Roman" w:hAnsi="Segoe UI" w:cs="Segoe UI"/>
          <w:color w:val="0070C0"/>
          <w:sz w:val="18"/>
          <w:szCs w:val="18"/>
          <w:lang w:eastAsia="da-DK"/>
        </w:rPr>
      </w:pPr>
      <w:r w:rsidRPr="009B6B6E">
        <w:rPr>
          <w:rFonts w:ascii="Palatino Linotype" w:eastAsia="Times New Roman" w:hAnsi="Palatino Linotype" w:cs="Segoe UI"/>
          <w:color w:val="25337A"/>
          <w:sz w:val="24"/>
          <w:szCs w:val="24"/>
          <w:lang w:eastAsia="da-DK"/>
        </w:rPr>
        <w:t>Nyt siden version 1.0</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008"/>
        <w:gridCol w:w="6052"/>
      </w:tblGrid>
      <w:tr w:rsidR="009B6B6E" w:rsidRPr="009B6B6E" w14:paraId="5C694F45"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hideMark/>
          </w:tcPr>
          <w:p w14:paraId="598AA780" w14:textId="77777777" w:rsidR="009B6B6E" w:rsidRPr="009B6B6E" w:rsidRDefault="009B6B6E" w:rsidP="009B6B6E">
            <w:pPr>
              <w:spacing w:after="0" w:line="240" w:lineRule="auto"/>
              <w:textAlignment w:val="baseline"/>
              <w:rPr>
                <w:rFonts w:ascii="Times New Roman" w:eastAsia="Times New Roman" w:hAnsi="Times New Roman" w:cs="Times New Roman"/>
                <w:b/>
                <w:bCs/>
                <w:sz w:val="24"/>
                <w:szCs w:val="24"/>
                <w:lang w:eastAsia="da-DK"/>
              </w:rPr>
            </w:pPr>
            <w:r w:rsidRPr="009B6B6E">
              <w:rPr>
                <w:rFonts w:ascii="Palatino Linotype" w:eastAsia="Times New Roman" w:hAnsi="Palatino Linotype" w:cs="Times New Roman"/>
                <w:b/>
                <w:bCs/>
                <w:sz w:val="24"/>
                <w:szCs w:val="24"/>
                <w:lang w:eastAsia="da-DK"/>
              </w:rPr>
              <w:t>Retningslinjeafsnit </w:t>
            </w:r>
          </w:p>
          <w:p w14:paraId="3748CEFD"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Palatino Linotype" w:eastAsia="Times New Roman" w:hAnsi="Palatino Linotype" w:cs="Times New Roman"/>
                <w:sz w:val="16"/>
                <w:szCs w:val="16"/>
                <w:lang w:eastAsia="da-DK"/>
              </w:rPr>
              <w:t> </w:t>
            </w:r>
          </w:p>
        </w:tc>
        <w:tc>
          <w:tcPr>
            <w:tcW w:w="6510" w:type="dxa"/>
            <w:tcBorders>
              <w:top w:val="single" w:sz="4" w:space="0" w:color="auto"/>
              <w:left w:val="single" w:sz="4" w:space="0" w:color="auto"/>
              <w:bottom w:val="single" w:sz="4" w:space="0" w:color="auto"/>
              <w:right w:val="single" w:sz="4" w:space="0" w:color="auto"/>
            </w:tcBorders>
            <w:hideMark/>
          </w:tcPr>
          <w:p w14:paraId="7F39928D" w14:textId="77777777" w:rsidR="009B6B6E" w:rsidRPr="009B6B6E" w:rsidRDefault="009B6B6E" w:rsidP="009B6B6E">
            <w:pPr>
              <w:spacing w:after="0" w:line="240" w:lineRule="auto"/>
              <w:jc w:val="center"/>
              <w:textAlignment w:val="baseline"/>
              <w:rPr>
                <w:rFonts w:ascii="Times New Roman" w:eastAsia="Times New Roman" w:hAnsi="Times New Roman" w:cs="Times New Roman"/>
                <w:sz w:val="24"/>
                <w:szCs w:val="24"/>
                <w:lang w:eastAsia="da-DK"/>
              </w:rPr>
            </w:pPr>
            <w:r w:rsidRPr="009B6B6E">
              <w:rPr>
                <w:rFonts w:ascii="Palatino Linotype" w:eastAsia="Times New Roman" w:hAnsi="Palatino Linotype" w:cs="Times New Roman"/>
                <w:b/>
                <w:bCs/>
                <w:sz w:val="24"/>
                <w:szCs w:val="24"/>
                <w:lang w:eastAsia="da-DK"/>
              </w:rPr>
              <w:t>Beskrivelse af ændring</w:t>
            </w:r>
            <w:r w:rsidRPr="009B6B6E">
              <w:rPr>
                <w:rFonts w:ascii="Palatino Linotype" w:eastAsia="Times New Roman" w:hAnsi="Palatino Linotype" w:cs="Times New Roman"/>
                <w:sz w:val="24"/>
                <w:szCs w:val="24"/>
                <w:lang w:eastAsia="da-DK"/>
              </w:rPr>
              <w:t> </w:t>
            </w:r>
          </w:p>
          <w:p w14:paraId="5EB838D6" w14:textId="77777777" w:rsidR="009B6B6E" w:rsidRPr="009B6B6E" w:rsidRDefault="009B6B6E" w:rsidP="009B6B6E">
            <w:pPr>
              <w:spacing w:after="0" w:line="240" w:lineRule="auto"/>
              <w:jc w:val="center"/>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16"/>
                <w:szCs w:val="16"/>
                <w:lang w:eastAsia="da-DK"/>
              </w:rPr>
              <w:t> </w:t>
            </w:r>
          </w:p>
        </w:tc>
      </w:tr>
      <w:tr w:rsidR="009B6B6E" w:rsidRPr="009B6B6E" w14:paraId="1357D525"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4F12E8A0"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Titel</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237324CF"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Opfølgning efter onkologisk behandling af lokaliseret anal cancer. </w:t>
            </w:r>
          </w:p>
        </w:tc>
      </w:tr>
      <w:tr w:rsidR="009B6B6E" w:rsidRPr="009B6B6E" w14:paraId="1211C9E5"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2B98ABE8"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Litteratur- og evidensgennemgang</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1B07B75A"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Opdateret litteraturgennemgang som anført i afsnittet "litteratursøgning" og "Litteraturgennemgang". </w:t>
            </w:r>
          </w:p>
        </w:tc>
      </w:tr>
      <w:tr w:rsidR="009B6B6E" w:rsidRPr="009B6B6E" w14:paraId="6BBC6697"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4F7B13A2"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Referencer</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3FAD0598"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Reference tilføjet. </w:t>
            </w:r>
          </w:p>
        </w:tc>
      </w:tr>
      <w:tr w:rsidR="009B6B6E" w:rsidRPr="009B6B6E" w14:paraId="67BB1EBD" w14:textId="77777777" w:rsidTr="009B6B6E">
        <w:trPr>
          <w:trHeight w:val="300"/>
        </w:trPr>
        <w:tc>
          <w:tcPr>
            <w:tcW w:w="3105" w:type="dxa"/>
            <w:tcBorders>
              <w:top w:val="single" w:sz="4" w:space="0" w:color="auto"/>
              <w:left w:val="single" w:sz="4" w:space="0" w:color="auto"/>
              <w:bottom w:val="single" w:sz="4" w:space="0" w:color="auto"/>
              <w:right w:val="single" w:sz="4" w:space="0" w:color="auto"/>
            </w:tcBorders>
            <w:vAlign w:val="center"/>
            <w:hideMark/>
          </w:tcPr>
          <w:p w14:paraId="35B8AEE9" w14:textId="77777777" w:rsidR="009B6B6E" w:rsidRPr="009B6B6E" w:rsidRDefault="009B6B6E" w:rsidP="009B6B6E">
            <w:pPr>
              <w:spacing w:after="0" w:line="240" w:lineRule="auto"/>
              <w:textAlignment w:val="baseline"/>
              <w:rPr>
                <w:rFonts w:ascii="Times New Roman" w:eastAsia="Times New Roman" w:hAnsi="Times New Roman" w:cs="Times New Roman"/>
                <w:i/>
                <w:iCs/>
                <w:sz w:val="24"/>
                <w:szCs w:val="24"/>
                <w:lang w:eastAsia="da-DK"/>
              </w:rPr>
            </w:pPr>
            <w:r w:rsidRPr="009B6B6E">
              <w:rPr>
                <w:rFonts w:ascii="Palatino Linotype" w:eastAsia="Times New Roman" w:hAnsi="Palatino Linotype" w:cs="Times New Roman"/>
                <w:lang w:eastAsia="da-DK"/>
              </w:rPr>
              <w:t>Forfattere</w:t>
            </w:r>
            <w:r w:rsidRPr="009B6B6E">
              <w:rPr>
                <w:rFonts w:ascii="Palatino Linotype" w:eastAsia="Times New Roman" w:hAnsi="Palatino Linotype" w:cs="Times New Roman"/>
                <w:i/>
                <w:iCs/>
                <w:lang w:eastAsia="da-DK"/>
              </w:rPr>
              <w:t> </w:t>
            </w:r>
          </w:p>
        </w:tc>
        <w:tc>
          <w:tcPr>
            <w:tcW w:w="6510" w:type="dxa"/>
            <w:tcBorders>
              <w:top w:val="single" w:sz="4" w:space="0" w:color="auto"/>
              <w:left w:val="single" w:sz="4" w:space="0" w:color="auto"/>
              <w:bottom w:val="single" w:sz="4" w:space="0" w:color="auto"/>
              <w:right w:val="single" w:sz="4" w:space="0" w:color="auto"/>
            </w:tcBorders>
            <w:vAlign w:val="center"/>
            <w:hideMark/>
          </w:tcPr>
          <w:p w14:paraId="091AE475" w14:textId="77777777" w:rsidR="009B6B6E" w:rsidRPr="009B6B6E" w:rsidRDefault="009B6B6E" w:rsidP="009B6B6E">
            <w:pPr>
              <w:spacing w:after="0" w:line="240" w:lineRule="auto"/>
              <w:textAlignment w:val="baseline"/>
              <w:rPr>
                <w:rFonts w:ascii="Times New Roman" w:eastAsia="Times New Roman" w:hAnsi="Times New Roman" w:cs="Times New Roman"/>
                <w:sz w:val="24"/>
                <w:szCs w:val="24"/>
                <w:lang w:eastAsia="da-DK"/>
              </w:rPr>
            </w:pPr>
            <w:r w:rsidRPr="009B6B6E">
              <w:rPr>
                <w:rFonts w:ascii="Arial Narrow" w:eastAsia="Times New Roman" w:hAnsi="Arial Narrow" w:cs="Times New Roman"/>
                <w:sz w:val="24"/>
                <w:szCs w:val="24"/>
                <w:lang w:eastAsia="da-DK"/>
              </w:rPr>
              <w:t>Opdateret. </w:t>
            </w:r>
          </w:p>
        </w:tc>
      </w:tr>
    </w:tbl>
    <w:p w14:paraId="70F92BCE" w14:textId="77777777" w:rsidR="009B6B6E" w:rsidRPr="00150BFD" w:rsidRDefault="009B6B6E" w:rsidP="00416D8F">
      <w:pPr>
        <w:rPr>
          <w:highlight w:val="yellow"/>
        </w:rPr>
      </w:pPr>
    </w:p>
    <w:p w14:paraId="73F4A77A" w14:textId="77777777" w:rsidR="009B6B6E" w:rsidRDefault="009B6B6E" w:rsidP="00416D8F"/>
    <w:p w14:paraId="5C4B5C1D" w14:textId="77777777" w:rsidR="009B6B6E" w:rsidRDefault="009B6B6E" w:rsidP="00416D8F"/>
    <w:p w14:paraId="678191B6" w14:textId="77777777" w:rsidR="009B6B6E" w:rsidRDefault="009B6B6E">
      <w:pPr>
        <w:spacing w:after="0" w:line="280" w:lineRule="atLeast"/>
        <w:jc w:val="both"/>
      </w:pPr>
      <w:r>
        <w:br w:type="page"/>
      </w:r>
    </w:p>
    <w:p w14:paraId="6894268E" w14:textId="5C208B01" w:rsidR="00416D8F" w:rsidRDefault="00416D8F" w:rsidP="00416D8F">
      <w:r w:rsidRPr="009B6B6E">
        <w:lastRenderedPageBreak/>
        <w:t xml:space="preserve">Bilag 2. </w:t>
      </w:r>
      <w:r w:rsidR="009B6B6E" w:rsidRPr="009B6B6E">
        <w:t>Dokument</w:t>
      </w:r>
      <w:r w:rsidR="009B6B6E">
        <w:t xml:space="preserve"> vedrørende opfølgning i Region Nord.</w:t>
      </w:r>
    </w:p>
    <w:p w14:paraId="11F0D920" w14:textId="14306DEE" w:rsidR="009B6B6E" w:rsidRDefault="009B6B6E" w:rsidP="00416D8F">
      <w:r w:rsidRPr="000A0A37">
        <w:rPr>
          <w:noProof/>
          <w:color w:val="25337A"/>
        </w:rPr>
        <w:drawing>
          <wp:inline distT="0" distB="0" distL="0" distR="0" wp14:anchorId="5011BFB3" wp14:editId="06C6ACAA">
            <wp:extent cx="5759450" cy="6260272"/>
            <wp:effectExtent l="0" t="0" r="0" b="7620"/>
            <wp:docPr id="2037110450" name="Billede 1" descr="Et billede, der indeholder tekst, brev, Font/skrifttype, skærmbille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7110450" name="Billede 1" descr="Et billede, der indeholder tekst, brev, Font/skrifttype, skærmbillede"/>
                    <pic:cNvPicPr/>
                  </pic:nvPicPr>
                  <pic:blipFill>
                    <a:blip r:embed="rId19"/>
                    <a:stretch>
                      <a:fillRect/>
                    </a:stretch>
                  </pic:blipFill>
                  <pic:spPr>
                    <a:xfrm>
                      <a:off x="0" y="0"/>
                      <a:ext cx="5759450" cy="6260272"/>
                    </a:xfrm>
                    <a:prstGeom prst="rect">
                      <a:avLst/>
                    </a:prstGeom>
                  </pic:spPr>
                </pic:pic>
              </a:graphicData>
            </a:graphic>
          </wp:inline>
        </w:drawing>
      </w:r>
    </w:p>
    <w:p w14:paraId="01653C5B" w14:textId="77777777" w:rsidR="00F51885" w:rsidRDefault="00F51885" w:rsidP="00416D8F"/>
    <w:p w14:paraId="048FE172" w14:textId="77777777" w:rsidR="00F51885" w:rsidRDefault="00F51885" w:rsidP="00F51885"/>
    <w:p w14:paraId="10493089" w14:textId="77777777" w:rsidR="00F51885" w:rsidRDefault="00F51885" w:rsidP="00F51885"/>
    <w:p w14:paraId="0664267A" w14:textId="77777777" w:rsidR="00F51885" w:rsidRDefault="00F51885" w:rsidP="00F51885"/>
    <w:p w14:paraId="5DC5E420" w14:textId="77777777" w:rsidR="00F51885" w:rsidRDefault="00F51885" w:rsidP="00F51885"/>
    <w:p w14:paraId="656BD3E2" w14:textId="77777777" w:rsidR="00F51885" w:rsidRDefault="00F51885" w:rsidP="00F51885"/>
    <w:p w14:paraId="081B27C9" w14:textId="0BCD7E1D" w:rsidR="00F51885" w:rsidRPr="006E1A3B" w:rsidRDefault="00F51885" w:rsidP="00F51885">
      <w:r w:rsidRPr="006E1A3B">
        <w:lastRenderedPageBreak/>
        <w:t>Bilag 3. Evidensniveauer</w:t>
      </w:r>
    </w:p>
    <w:tbl>
      <w:tblPr>
        <w:tblStyle w:val="Tabel-Gitter"/>
        <w:tblW w:w="0" w:type="auto"/>
        <w:tblLook w:val="04A0" w:firstRow="1" w:lastRow="0" w:firstColumn="1" w:lastColumn="0" w:noHBand="0" w:noVBand="1"/>
      </w:tblPr>
      <w:tblGrid>
        <w:gridCol w:w="2007"/>
        <w:gridCol w:w="1107"/>
        <w:gridCol w:w="4329"/>
        <w:gridCol w:w="1617"/>
      </w:tblGrid>
      <w:tr w:rsidR="000D0A81" w14:paraId="2699D6F9" w14:textId="77777777" w:rsidTr="000D0A81">
        <w:tc>
          <w:tcPr>
            <w:tcW w:w="2007" w:type="dxa"/>
          </w:tcPr>
          <w:p w14:paraId="2B32EFF9" w14:textId="3616DF61" w:rsidR="000D0A81" w:rsidRPr="000D0A81" w:rsidRDefault="000D0A81" w:rsidP="00F51885">
            <w:pPr>
              <w:rPr>
                <w:b/>
                <w:bCs/>
              </w:rPr>
            </w:pPr>
            <w:r w:rsidRPr="000D0A81">
              <w:rPr>
                <w:b/>
                <w:bCs/>
              </w:rPr>
              <w:t xml:space="preserve">Forfatter </w:t>
            </w:r>
          </w:p>
        </w:tc>
        <w:tc>
          <w:tcPr>
            <w:tcW w:w="1107" w:type="dxa"/>
          </w:tcPr>
          <w:p w14:paraId="5C2CF4C1" w14:textId="55B62B73" w:rsidR="000D0A81" w:rsidRPr="000D0A81" w:rsidRDefault="000D0A81" w:rsidP="00F51885">
            <w:pPr>
              <w:rPr>
                <w:b/>
                <w:bCs/>
              </w:rPr>
            </w:pPr>
            <w:r w:rsidRPr="000D0A81">
              <w:rPr>
                <w:b/>
                <w:bCs/>
              </w:rPr>
              <w:t>Årstal</w:t>
            </w:r>
          </w:p>
        </w:tc>
        <w:tc>
          <w:tcPr>
            <w:tcW w:w="4329" w:type="dxa"/>
          </w:tcPr>
          <w:p w14:paraId="43B66D06" w14:textId="4F498AC8" w:rsidR="000D0A81" w:rsidRPr="009A72AA" w:rsidRDefault="000D0A81" w:rsidP="00F51885">
            <w:pPr>
              <w:rPr>
                <w:b/>
                <w:bCs/>
              </w:rPr>
            </w:pPr>
            <w:r w:rsidRPr="009A72AA">
              <w:rPr>
                <w:b/>
                <w:bCs/>
              </w:rPr>
              <w:t>Title</w:t>
            </w:r>
          </w:p>
        </w:tc>
        <w:tc>
          <w:tcPr>
            <w:tcW w:w="1617" w:type="dxa"/>
          </w:tcPr>
          <w:p w14:paraId="48816203" w14:textId="211E215F" w:rsidR="000D0A81" w:rsidRPr="000D0A81" w:rsidRDefault="000D0A81" w:rsidP="00F51885">
            <w:pPr>
              <w:rPr>
                <w:b/>
                <w:bCs/>
              </w:rPr>
            </w:pPr>
            <w:r w:rsidRPr="000D0A81">
              <w:rPr>
                <w:b/>
                <w:bCs/>
              </w:rPr>
              <w:t>Evidensniveau</w:t>
            </w:r>
          </w:p>
        </w:tc>
      </w:tr>
      <w:tr w:rsidR="000D0A81" w14:paraId="461EBC24" w14:textId="77777777" w:rsidTr="000D0A81">
        <w:tc>
          <w:tcPr>
            <w:tcW w:w="2007" w:type="dxa"/>
          </w:tcPr>
          <w:p w14:paraId="76D8C5AD" w14:textId="4799128B" w:rsidR="000D0A81" w:rsidRDefault="000D0A81" w:rsidP="00F51885">
            <w:pPr>
              <w:rPr>
                <w:lang w:val="en-US"/>
              </w:rPr>
            </w:pPr>
            <w:r w:rsidRPr="009C7C98">
              <w:rPr>
                <w:lang w:val="en-US"/>
              </w:rPr>
              <w:t>Adusumilli P</w:t>
            </w:r>
            <w:r>
              <w:rPr>
                <w:lang w:val="en-US"/>
              </w:rPr>
              <w:t xml:space="preserve"> et al</w:t>
            </w:r>
            <w:r w:rsidRPr="009C7C98">
              <w:rPr>
                <w:lang w:val="en-US"/>
              </w:rPr>
              <w:t>.</w:t>
            </w:r>
          </w:p>
        </w:tc>
        <w:tc>
          <w:tcPr>
            <w:tcW w:w="1107" w:type="dxa"/>
          </w:tcPr>
          <w:p w14:paraId="75247907" w14:textId="78E3F92B" w:rsidR="000D0A81" w:rsidRDefault="000D0A81" w:rsidP="00F51885">
            <w:pPr>
              <w:rPr>
                <w:lang w:val="en-US"/>
              </w:rPr>
            </w:pPr>
            <w:r>
              <w:rPr>
                <w:lang w:val="en-US"/>
              </w:rPr>
              <w:t>2022</w:t>
            </w:r>
          </w:p>
        </w:tc>
        <w:tc>
          <w:tcPr>
            <w:tcW w:w="4329" w:type="dxa"/>
          </w:tcPr>
          <w:p w14:paraId="1343F310" w14:textId="761F26AF" w:rsidR="000D0A81" w:rsidRPr="009A72AA" w:rsidRDefault="000D0A81" w:rsidP="00F51885">
            <w:pPr>
              <w:rPr>
                <w:i/>
                <w:iCs/>
                <w:lang w:val="en-US"/>
              </w:rPr>
            </w:pPr>
            <w:r w:rsidRPr="009A72AA">
              <w:rPr>
                <w:i/>
                <w:iCs/>
                <w:lang w:val="en-US"/>
              </w:rPr>
              <w:t>Combined PET-CT and MRI for response evaluation in patients with squamous cell anal carcinoma treated with curative-intent chemoradiotherapy</w:t>
            </w:r>
          </w:p>
        </w:tc>
        <w:tc>
          <w:tcPr>
            <w:tcW w:w="1617" w:type="dxa"/>
          </w:tcPr>
          <w:p w14:paraId="30D0677C" w14:textId="60A2C337" w:rsidR="000D0A81" w:rsidRDefault="000D0A81" w:rsidP="00F51885">
            <w:pPr>
              <w:rPr>
                <w:lang w:val="en-US"/>
              </w:rPr>
            </w:pPr>
            <w:r>
              <w:rPr>
                <w:lang w:val="en-US"/>
              </w:rPr>
              <w:t>2b</w:t>
            </w:r>
          </w:p>
        </w:tc>
      </w:tr>
      <w:tr w:rsidR="000D0A81" w14:paraId="64A29E73" w14:textId="77777777" w:rsidTr="000D0A81">
        <w:tc>
          <w:tcPr>
            <w:tcW w:w="2007" w:type="dxa"/>
          </w:tcPr>
          <w:p w14:paraId="24247E7B" w14:textId="1AB670CC" w:rsidR="000D0A81" w:rsidRDefault="000D0A81" w:rsidP="00F51885">
            <w:pPr>
              <w:rPr>
                <w:lang w:val="en-US"/>
              </w:rPr>
            </w:pPr>
            <w:proofErr w:type="spellStart"/>
            <w:r w:rsidRPr="009C7C98">
              <w:rPr>
                <w:lang w:val="en-US"/>
              </w:rPr>
              <w:t>Analcancer</w:t>
            </w:r>
            <w:proofErr w:type="spellEnd"/>
            <w:r w:rsidRPr="009C7C98">
              <w:rPr>
                <w:lang w:val="en-US"/>
              </w:rPr>
              <w:t xml:space="preserve">. </w:t>
            </w:r>
            <w:proofErr w:type="spellStart"/>
            <w:proofErr w:type="gramStart"/>
            <w:r w:rsidRPr="009C7C98">
              <w:rPr>
                <w:lang w:val="en-US"/>
              </w:rPr>
              <w:t>Vf</w:t>
            </w:r>
            <w:proofErr w:type="spellEnd"/>
            <w:r w:rsidRPr="009C7C98">
              <w:rPr>
                <w:lang w:val="en-US"/>
              </w:rPr>
              <w:t>..</w:t>
            </w:r>
            <w:proofErr w:type="gramEnd"/>
          </w:p>
        </w:tc>
        <w:tc>
          <w:tcPr>
            <w:tcW w:w="1107" w:type="dxa"/>
          </w:tcPr>
          <w:p w14:paraId="27150083" w14:textId="4AF3B05E" w:rsidR="000D0A81" w:rsidRDefault="000D0A81" w:rsidP="00F51885">
            <w:pPr>
              <w:rPr>
                <w:lang w:val="en-US"/>
              </w:rPr>
            </w:pPr>
            <w:r>
              <w:rPr>
                <w:lang w:val="en-US"/>
              </w:rPr>
              <w:t>2017</w:t>
            </w:r>
          </w:p>
        </w:tc>
        <w:tc>
          <w:tcPr>
            <w:tcW w:w="4329" w:type="dxa"/>
          </w:tcPr>
          <w:p w14:paraId="6BC17488" w14:textId="14957EFD" w:rsidR="000D0A81" w:rsidRPr="009A72AA" w:rsidRDefault="000D0A81" w:rsidP="00F51885">
            <w:pPr>
              <w:rPr>
                <w:i/>
                <w:iCs/>
                <w:lang w:val="en-US"/>
              </w:rPr>
            </w:pPr>
            <w:proofErr w:type="spellStart"/>
            <w:r w:rsidRPr="009A72AA">
              <w:rPr>
                <w:i/>
                <w:iCs/>
                <w:lang w:val="en-US"/>
              </w:rPr>
              <w:t>Nationellt</w:t>
            </w:r>
            <w:proofErr w:type="spellEnd"/>
            <w:r w:rsidRPr="009A72AA">
              <w:rPr>
                <w:i/>
                <w:iCs/>
                <w:lang w:val="en-US"/>
              </w:rPr>
              <w:t xml:space="preserve"> </w:t>
            </w:r>
            <w:proofErr w:type="spellStart"/>
            <w:r w:rsidRPr="009A72AA">
              <w:rPr>
                <w:i/>
                <w:iCs/>
                <w:lang w:val="en-US"/>
              </w:rPr>
              <w:t>vårdprogram</w:t>
            </w:r>
            <w:proofErr w:type="spellEnd"/>
            <w:r w:rsidRPr="009A72AA">
              <w:rPr>
                <w:i/>
                <w:iCs/>
                <w:lang w:val="en-US"/>
              </w:rPr>
              <w:t xml:space="preserve"> för </w:t>
            </w:r>
            <w:proofErr w:type="spellStart"/>
            <w:r w:rsidRPr="009A72AA">
              <w:rPr>
                <w:i/>
                <w:iCs/>
                <w:lang w:val="en-US"/>
              </w:rPr>
              <w:t>analcancer</w:t>
            </w:r>
            <w:proofErr w:type="spellEnd"/>
          </w:p>
        </w:tc>
        <w:tc>
          <w:tcPr>
            <w:tcW w:w="1617" w:type="dxa"/>
          </w:tcPr>
          <w:p w14:paraId="77A08887" w14:textId="7DEA9AE7" w:rsidR="000D0A81" w:rsidRDefault="000D0A81" w:rsidP="00F51885">
            <w:pPr>
              <w:rPr>
                <w:lang w:val="en-US"/>
              </w:rPr>
            </w:pPr>
            <w:r>
              <w:rPr>
                <w:lang w:val="en-US"/>
              </w:rPr>
              <w:t>Guideline</w:t>
            </w:r>
          </w:p>
        </w:tc>
      </w:tr>
      <w:tr w:rsidR="000D0A81" w14:paraId="58B177AF" w14:textId="77777777" w:rsidTr="000D0A81">
        <w:tc>
          <w:tcPr>
            <w:tcW w:w="2007" w:type="dxa"/>
          </w:tcPr>
          <w:p w14:paraId="4DA581E9" w14:textId="21E1615B" w:rsidR="000D0A81" w:rsidRDefault="000D0A81" w:rsidP="00F51885">
            <w:pPr>
              <w:rPr>
                <w:lang w:val="en-US"/>
              </w:rPr>
            </w:pPr>
            <w:r w:rsidRPr="009C7C98">
              <w:rPr>
                <w:lang w:val="en-US"/>
              </w:rPr>
              <w:t>Bentzen</w:t>
            </w:r>
            <w:r>
              <w:rPr>
                <w:lang w:val="en-US"/>
              </w:rPr>
              <w:t xml:space="preserve"> et al. </w:t>
            </w:r>
          </w:p>
        </w:tc>
        <w:tc>
          <w:tcPr>
            <w:tcW w:w="1107" w:type="dxa"/>
          </w:tcPr>
          <w:p w14:paraId="6175A335" w14:textId="704208FB" w:rsidR="000D0A81" w:rsidRDefault="000D0A81" w:rsidP="00F51885">
            <w:pPr>
              <w:rPr>
                <w:lang w:val="en-US"/>
              </w:rPr>
            </w:pPr>
            <w:r>
              <w:rPr>
                <w:lang w:val="en-US"/>
              </w:rPr>
              <w:t>2013</w:t>
            </w:r>
          </w:p>
        </w:tc>
        <w:tc>
          <w:tcPr>
            <w:tcW w:w="4329" w:type="dxa"/>
          </w:tcPr>
          <w:p w14:paraId="790300BE" w14:textId="6D04CE9A" w:rsidR="000D0A81" w:rsidRPr="009A72AA" w:rsidRDefault="000D0A81" w:rsidP="00F51885">
            <w:pPr>
              <w:rPr>
                <w:i/>
                <w:iCs/>
                <w:lang w:val="en-US"/>
              </w:rPr>
            </w:pPr>
            <w:r w:rsidRPr="009A72AA">
              <w:rPr>
                <w:i/>
                <w:iCs/>
                <w:lang w:val="en-US"/>
              </w:rPr>
              <w:t>Impaired health-related quality of life after chemoradiotherapy for anal cancer: late effects in a national cohort of 128 survivors</w:t>
            </w:r>
          </w:p>
        </w:tc>
        <w:tc>
          <w:tcPr>
            <w:tcW w:w="1617" w:type="dxa"/>
          </w:tcPr>
          <w:p w14:paraId="034066B9" w14:textId="264704E8" w:rsidR="000D0A81" w:rsidRDefault="000D0A81" w:rsidP="00F51885">
            <w:pPr>
              <w:rPr>
                <w:lang w:val="en-US"/>
              </w:rPr>
            </w:pPr>
            <w:r>
              <w:rPr>
                <w:lang w:val="en-US"/>
              </w:rPr>
              <w:t>2b</w:t>
            </w:r>
          </w:p>
        </w:tc>
      </w:tr>
      <w:tr w:rsidR="000D0A81" w14:paraId="463EC702" w14:textId="77777777" w:rsidTr="000D0A81">
        <w:tc>
          <w:tcPr>
            <w:tcW w:w="2007" w:type="dxa"/>
          </w:tcPr>
          <w:p w14:paraId="2B49626C" w14:textId="772A1DAF" w:rsidR="000D0A81" w:rsidRDefault="000D0A81" w:rsidP="00F51885">
            <w:pPr>
              <w:rPr>
                <w:lang w:val="en-US"/>
              </w:rPr>
            </w:pPr>
            <w:proofErr w:type="spellStart"/>
            <w:r w:rsidRPr="009C7C98">
              <w:rPr>
                <w:lang w:val="en-US"/>
              </w:rPr>
              <w:t>Ciombor</w:t>
            </w:r>
            <w:proofErr w:type="spellEnd"/>
            <w:r>
              <w:rPr>
                <w:lang w:val="en-US"/>
              </w:rPr>
              <w:t xml:space="preserve"> et al. </w:t>
            </w:r>
          </w:p>
        </w:tc>
        <w:tc>
          <w:tcPr>
            <w:tcW w:w="1107" w:type="dxa"/>
          </w:tcPr>
          <w:p w14:paraId="39519EA7" w14:textId="40DCFE94" w:rsidR="000D0A81" w:rsidRDefault="000D0A81" w:rsidP="00F51885">
            <w:pPr>
              <w:rPr>
                <w:lang w:val="en-US"/>
              </w:rPr>
            </w:pPr>
            <w:r>
              <w:rPr>
                <w:lang w:val="en-US"/>
              </w:rPr>
              <w:t>2017</w:t>
            </w:r>
          </w:p>
        </w:tc>
        <w:tc>
          <w:tcPr>
            <w:tcW w:w="4329" w:type="dxa"/>
          </w:tcPr>
          <w:p w14:paraId="0B404935" w14:textId="4997A672" w:rsidR="000D0A81" w:rsidRPr="009A72AA" w:rsidRDefault="000D0A81" w:rsidP="00F51885">
            <w:pPr>
              <w:rPr>
                <w:i/>
                <w:iCs/>
                <w:lang w:val="en-US"/>
              </w:rPr>
            </w:pPr>
            <w:r w:rsidRPr="009A72AA">
              <w:rPr>
                <w:i/>
                <w:iCs/>
                <w:lang w:val="en-US"/>
              </w:rPr>
              <w:t>Diagnosis and Diagnostic Imaging of Anal Canal Cancer</w:t>
            </w:r>
          </w:p>
        </w:tc>
        <w:tc>
          <w:tcPr>
            <w:tcW w:w="1617" w:type="dxa"/>
          </w:tcPr>
          <w:p w14:paraId="3C45363E" w14:textId="59D94FFC" w:rsidR="000D0A81" w:rsidRDefault="000D0A81" w:rsidP="00F51885">
            <w:pPr>
              <w:rPr>
                <w:lang w:val="en-US"/>
              </w:rPr>
            </w:pPr>
            <w:r>
              <w:rPr>
                <w:lang w:val="en-US"/>
              </w:rPr>
              <w:t>4</w:t>
            </w:r>
          </w:p>
        </w:tc>
      </w:tr>
      <w:tr w:rsidR="000D0A81" w14:paraId="2B72CF32" w14:textId="77777777" w:rsidTr="000D0A81">
        <w:tc>
          <w:tcPr>
            <w:tcW w:w="2007" w:type="dxa"/>
          </w:tcPr>
          <w:p w14:paraId="71657370" w14:textId="6388973F" w:rsidR="000D0A81" w:rsidRDefault="000D0A81" w:rsidP="00F51885">
            <w:pPr>
              <w:rPr>
                <w:lang w:val="en-US"/>
              </w:rPr>
            </w:pPr>
            <w:r>
              <w:rPr>
                <w:lang w:val="en-US"/>
              </w:rPr>
              <w:t xml:space="preserve">Clark et al. </w:t>
            </w:r>
          </w:p>
        </w:tc>
        <w:tc>
          <w:tcPr>
            <w:tcW w:w="1107" w:type="dxa"/>
          </w:tcPr>
          <w:p w14:paraId="5C0A761D" w14:textId="4508CEE5" w:rsidR="000D0A81" w:rsidRDefault="000D0A81" w:rsidP="00F51885">
            <w:pPr>
              <w:rPr>
                <w:lang w:val="en-US"/>
              </w:rPr>
            </w:pPr>
            <w:r>
              <w:rPr>
                <w:lang w:val="en-US"/>
              </w:rPr>
              <w:t>2004</w:t>
            </w:r>
          </w:p>
        </w:tc>
        <w:tc>
          <w:tcPr>
            <w:tcW w:w="4329" w:type="dxa"/>
          </w:tcPr>
          <w:p w14:paraId="18621C11" w14:textId="5804B264" w:rsidR="000D0A81" w:rsidRPr="009A72AA" w:rsidRDefault="000D0A81" w:rsidP="00F51885">
            <w:pPr>
              <w:rPr>
                <w:i/>
                <w:iCs/>
                <w:lang w:val="en-US"/>
              </w:rPr>
            </w:pPr>
            <w:r w:rsidRPr="009A72AA">
              <w:rPr>
                <w:i/>
                <w:iCs/>
                <w:lang w:val="en-US"/>
              </w:rPr>
              <w:t>Cancer of the anal canal</w:t>
            </w:r>
          </w:p>
        </w:tc>
        <w:tc>
          <w:tcPr>
            <w:tcW w:w="1617" w:type="dxa"/>
          </w:tcPr>
          <w:p w14:paraId="06DB7060" w14:textId="7DF5FA0F" w:rsidR="000D0A81" w:rsidRDefault="000D0A81" w:rsidP="00F51885">
            <w:pPr>
              <w:rPr>
                <w:lang w:val="en-US"/>
              </w:rPr>
            </w:pPr>
            <w:r>
              <w:rPr>
                <w:lang w:val="en-US"/>
              </w:rPr>
              <w:t>4</w:t>
            </w:r>
          </w:p>
        </w:tc>
      </w:tr>
      <w:tr w:rsidR="000D0A81" w14:paraId="64FA1379" w14:textId="77777777" w:rsidTr="000D0A81">
        <w:tc>
          <w:tcPr>
            <w:tcW w:w="2007" w:type="dxa"/>
          </w:tcPr>
          <w:p w14:paraId="69242C1E" w14:textId="0A9439D8" w:rsidR="000D0A81" w:rsidRDefault="000D0A81" w:rsidP="00F51885">
            <w:pPr>
              <w:rPr>
                <w:lang w:val="en-US"/>
              </w:rPr>
            </w:pPr>
            <w:proofErr w:type="spellStart"/>
            <w:r w:rsidRPr="009C7C98">
              <w:rPr>
                <w:lang w:val="en-US"/>
              </w:rPr>
              <w:t>Drudi</w:t>
            </w:r>
            <w:proofErr w:type="spellEnd"/>
            <w:r>
              <w:rPr>
                <w:lang w:val="en-US"/>
              </w:rPr>
              <w:t xml:space="preserve"> and Fran</w:t>
            </w:r>
            <w:r w:rsidR="009B3EBC">
              <w:rPr>
                <w:lang w:val="en-US"/>
              </w:rPr>
              <w:t>cesco</w:t>
            </w:r>
          </w:p>
        </w:tc>
        <w:tc>
          <w:tcPr>
            <w:tcW w:w="1107" w:type="dxa"/>
          </w:tcPr>
          <w:p w14:paraId="2BBD6F6A" w14:textId="7475B771" w:rsidR="000D0A81" w:rsidRDefault="000D0A81" w:rsidP="00F51885">
            <w:pPr>
              <w:rPr>
                <w:lang w:val="en-US"/>
              </w:rPr>
            </w:pPr>
            <w:r>
              <w:rPr>
                <w:lang w:val="en-US"/>
              </w:rPr>
              <w:t>2003</w:t>
            </w:r>
          </w:p>
        </w:tc>
        <w:tc>
          <w:tcPr>
            <w:tcW w:w="4329" w:type="dxa"/>
          </w:tcPr>
          <w:p w14:paraId="1D67FA4B" w14:textId="201EAFB1" w:rsidR="000D0A81" w:rsidRPr="009A72AA" w:rsidRDefault="000D0A81" w:rsidP="00F51885">
            <w:pPr>
              <w:rPr>
                <w:i/>
                <w:iCs/>
                <w:lang w:val="en-US"/>
              </w:rPr>
            </w:pPr>
            <w:r w:rsidRPr="009A72AA">
              <w:rPr>
                <w:i/>
                <w:iCs/>
                <w:lang w:val="en-US"/>
              </w:rPr>
              <w:t>TRUS staging and follow-up in patients with anal canal cancer</w:t>
            </w:r>
          </w:p>
        </w:tc>
        <w:tc>
          <w:tcPr>
            <w:tcW w:w="1617" w:type="dxa"/>
          </w:tcPr>
          <w:p w14:paraId="38F9DF58" w14:textId="5446EDAB" w:rsidR="000D0A81" w:rsidRDefault="000D0A81" w:rsidP="00F51885">
            <w:pPr>
              <w:rPr>
                <w:lang w:val="en-US"/>
              </w:rPr>
            </w:pPr>
            <w:r>
              <w:rPr>
                <w:lang w:val="en-US"/>
              </w:rPr>
              <w:t>4</w:t>
            </w:r>
          </w:p>
        </w:tc>
      </w:tr>
      <w:tr w:rsidR="000D0A81" w14:paraId="2A609410" w14:textId="77777777" w:rsidTr="000D0A81">
        <w:tc>
          <w:tcPr>
            <w:tcW w:w="2007" w:type="dxa"/>
          </w:tcPr>
          <w:p w14:paraId="69811750" w14:textId="20492206" w:rsidR="000D0A81" w:rsidRDefault="009B3EBC" w:rsidP="00F51885">
            <w:pPr>
              <w:rPr>
                <w:lang w:val="en-US"/>
              </w:rPr>
            </w:pPr>
            <w:proofErr w:type="spellStart"/>
            <w:r w:rsidRPr="009C7C98">
              <w:rPr>
                <w:lang w:val="en-US"/>
              </w:rPr>
              <w:t>Duimering</w:t>
            </w:r>
            <w:proofErr w:type="spellEnd"/>
            <w:r>
              <w:rPr>
                <w:lang w:val="en-US"/>
              </w:rPr>
              <w:t xml:space="preserve"> et al. </w:t>
            </w:r>
          </w:p>
        </w:tc>
        <w:tc>
          <w:tcPr>
            <w:tcW w:w="1107" w:type="dxa"/>
          </w:tcPr>
          <w:p w14:paraId="18684636" w14:textId="7B79E4C6" w:rsidR="000D0A81" w:rsidRDefault="009B3EBC" w:rsidP="00F51885">
            <w:pPr>
              <w:rPr>
                <w:lang w:val="en-US"/>
              </w:rPr>
            </w:pPr>
            <w:r>
              <w:rPr>
                <w:lang w:val="en-US"/>
              </w:rPr>
              <w:t>2019</w:t>
            </w:r>
          </w:p>
        </w:tc>
        <w:tc>
          <w:tcPr>
            <w:tcW w:w="4329" w:type="dxa"/>
          </w:tcPr>
          <w:p w14:paraId="735A398A" w14:textId="318CD585" w:rsidR="000D0A81" w:rsidRPr="009A72AA" w:rsidRDefault="004C7A0E" w:rsidP="00F51885">
            <w:pPr>
              <w:rPr>
                <w:i/>
                <w:iCs/>
                <w:lang w:val="en-US"/>
              </w:rPr>
            </w:pPr>
            <w:r w:rsidRPr="009A72AA">
              <w:rPr>
                <w:i/>
                <w:iCs/>
                <w:lang w:val="en-US"/>
              </w:rPr>
              <w:t>Prognostic utility of pre- and post-treatment FDG-PET parameters in anal squamous cell carcinoma</w:t>
            </w:r>
          </w:p>
        </w:tc>
        <w:tc>
          <w:tcPr>
            <w:tcW w:w="1617" w:type="dxa"/>
          </w:tcPr>
          <w:p w14:paraId="675E5E9D" w14:textId="0CE8D847" w:rsidR="000D0A81" w:rsidRDefault="004C7A0E" w:rsidP="00F51885">
            <w:pPr>
              <w:rPr>
                <w:lang w:val="en-US"/>
              </w:rPr>
            </w:pPr>
            <w:r>
              <w:rPr>
                <w:lang w:val="en-US"/>
              </w:rPr>
              <w:t>1b</w:t>
            </w:r>
          </w:p>
        </w:tc>
      </w:tr>
      <w:tr w:rsidR="000D0A81" w14:paraId="1E98D1D8" w14:textId="77777777" w:rsidTr="000D0A81">
        <w:tc>
          <w:tcPr>
            <w:tcW w:w="2007" w:type="dxa"/>
          </w:tcPr>
          <w:p w14:paraId="4E5351EA" w14:textId="7837E17B" w:rsidR="000D0A81" w:rsidRDefault="004C7A0E" w:rsidP="00F51885">
            <w:pPr>
              <w:rPr>
                <w:lang w:val="en-US"/>
              </w:rPr>
            </w:pPr>
            <w:proofErr w:type="spellStart"/>
            <w:r w:rsidRPr="009C7C98">
              <w:rPr>
                <w:lang w:val="en-US"/>
              </w:rPr>
              <w:t>Durot</w:t>
            </w:r>
            <w:proofErr w:type="spellEnd"/>
            <w:r>
              <w:rPr>
                <w:lang w:val="en-US"/>
              </w:rPr>
              <w:t xml:space="preserve"> et al. </w:t>
            </w:r>
          </w:p>
        </w:tc>
        <w:tc>
          <w:tcPr>
            <w:tcW w:w="1107" w:type="dxa"/>
          </w:tcPr>
          <w:p w14:paraId="6D7A664E" w14:textId="013F4D86" w:rsidR="000D0A81" w:rsidRDefault="00C2192C" w:rsidP="00F51885">
            <w:pPr>
              <w:rPr>
                <w:lang w:val="en-US"/>
              </w:rPr>
            </w:pPr>
            <w:r>
              <w:rPr>
                <w:lang w:val="en-US"/>
              </w:rPr>
              <w:t>2017</w:t>
            </w:r>
          </w:p>
        </w:tc>
        <w:tc>
          <w:tcPr>
            <w:tcW w:w="4329" w:type="dxa"/>
          </w:tcPr>
          <w:p w14:paraId="0BB3B88C" w14:textId="42774D6B" w:rsidR="000D0A81" w:rsidRPr="009A72AA" w:rsidRDefault="00C2192C" w:rsidP="00F51885">
            <w:pPr>
              <w:rPr>
                <w:i/>
                <w:iCs/>
                <w:lang w:val="en-US"/>
              </w:rPr>
            </w:pPr>
            <w:r w:rsidRPr="009A72AA">
              <w:rPr>
                <w:i/>
                <w:iCs/>
                <w:lang w:val="en-US"/>
              </w:rPr>
              <w:t>Cancer of the Anal Canal: Diagnosis, Staging and Follow-Up with MRI</w:t>
            </w:r>
          </w:p>
        </w:tc>
        <w:tc>
          <w:tcPr>
            <w:tcW w:w="1617" w:type="dxa"/>
          </w:tcPr>
          <w:p w14:paraId="08BB903B" w14:textId="748DB769" w:rsidR="000D0A81" w:rsidRDefault="00C2192C" w:rsidP="00F51885">
            <w:pPr>
              <w:rPr>
                <w:lang w:val="en-US"/>
              </w:rPr>
            </w:pPr>
            <w:r>
              <w:rPr>
                <w:lang w:val="en-US"/>
              </w:rPr>
              <w:t>5</w:t>
            </w:r>
          </w:p>
        </w:tc>
      </w:tr>
      <w:tr w:rsidR="000D0A81" w14:paraId="2E0144D5" w14:textId="77777777" w:rsidTr="000D0A81">
        <w:tc>
          <w:tcPr>
            <w:tcW w:w="2007" w:type="dxa"/>
          </w:tcPr>
          <w:p w14:paraId="2CACFAE8" w14:textId="466D35A1" w:rsidR="000D0A81" w:rsidRDefault="00C2192C" w:rsidP="00F51885">
            <w:pPr>
              <w:rPr>
                <w:lang w:val="en-US"/>
              </w:rPr>
            </w:pPr>
            <w:r w:rsidRPr="009C7C98">
              <w:rPr>
                <w:lang w:val="en-US"/>
              </w:rPr>
              <w:t>El Homsi</w:t>
            </w:r>
            <w:r>
              <w:rPr>
                <w:lang w:val="en-US"/>
              </w:rPr>
              <w:t xml:space="preserve"> et al. </w:t>
            </w:r>
          </w:p>
        </w:tc>
        <w:tc>
          <w:tcPr>
            <w:tcW w:w="1107" w:type="dxa"/>
          </w:tcPr>
          <w:p w14:paraId="03225034" w14:textId="7A7F94FC" w:rsidR="000D0A81" w:rsidRDefault="00780B7A" w:rsidP="00F51885">
            <w:pPr>
              <w:rPr>
                <w:lang w:val="en-US"/>
              </w:rPr>
            </w:pPr>
            <w:r>
              <w:rPr>
                <w:lang w:val="en-US"/>
              </w:rPr>
              <w:t>2023</w:t>
            </w:r>
          </w:p>
        </w:tc>
        <w:tc>
          <w:tcPr>
            <w:tcW w:w="4329" w:type="dxa"/>
          </w:tcPr>
          <w:p w14:paraId="566B9E06" w14:textId="592F7C43" w:rsidR="000D0A81" w:rsidRPr="009A72AA" w:rsidRDefault="00780B7A" w:rsidP="00F51885">
            <w:pPr>
              <w:rPr>
                <w:i/>
                <w:iCs/>
                <w:lang w:val="en-US"/>
              </w:rPr>
            </w:pPr>
            <w:r w:rsidRPr="009A72AA">
              <w:rPr>
                <w:i/>
                <w:iCs/>
                <w:lang w:val="en-US"/>
              </w:rPr>
              <w:t>Follow-up imaging of anal cancer after treatment</w:t>
            </w:r>
          </w:p>
        </w:tc>
        <w:tc>
          <w:tcPr>
            <w:tcW w:w="1617" w:type="dxa"/>
          </w:tcPr>
          <w:p w14:paraId="799A42CA" w14:textId="07BE0213" w:rsidR="000D0A81" w:rsidRDefault="00780B7A" w:rsidP="00F51885">
            <w:pPr>
              <w:rPr>
                <w:lang w:val="en-US"/>
              </w:rPr>
            </w:pPr>
            <w:r>
              <w:rPr>
                <w:lang w:val="en-US"/>
              </w:rPr>
              <w:t>4</w:t>
            </w:r>
          </w:p>
        </w:tc>
      </w:tr>
      <w:tr w:rsidR="000D0A81" w14:paraId="7799CBEF" w14:textId="77777777" w:rsidTr="000D0A81">
        <w:tc>
          <w:tcPr>
            <w:tcW w:w="2007" w:type="dxa"/>
          </w:tcPr>
          <w:p w14:paraId="03339611" w14:textId="5B808A0D" w:rsidR="000D0A81" w:rsidRDefault="00780B7A" w:rsidP="00F51885">
            <w:pPr>
              <w:rPr>
                <w:lang w:val="en-US"/>
              </w:rPr>
            </w:pPr>
            <w:r w:rsidRPr="009C7C98">
              <w:rPr>
                <w:lang w:val="en-US"/>
              </w:rPr>
              <w:t>Epidermoid anal cancer</w:t>
            </w:r>
            <w:r>
              <w:rPr>
                <w:lang w:val="en-US"/>
              </w:rPr>
              <w:t xml:space="preserve">: </w:t>
            </w:r>
            <w:r w:rsidRPr="009C7C98">
              <w:rPr>
                <w:lang w:val="en-US"/>
              </w:rPr>
              <w:t>UK Co-ordinating Committee on Cancer Research</w:t>
            </w:r>
          </w:p>
        </w:tc>
        <w:tc>
          <w:tcPr>
            <w:tcW w:w="1107" w:type="dxa"/>
          </w:tcPr>
          <w:p w14:paraId="6D10C7EA" w14:textId="3AE2415C" w:rsidR="000D0A81" w:rsidRDefault="00780B7A" w:rsidP="00F51885">
            <w:pPr>
              <w:rPr>
                <w:lang w:val="en-US"/>
              </w:rPr>
            </w:pPr>
            <w:r>
              <w:rPr>
                <w:lang w:val="en-US"/>
              </w:rPr>
              <w:t>1996</w:t>
            </w:r>
          </w:p>
        </w:tc>
        <w:tc>
          <w:tcPr>
            <w:tcW w:w="4329" w:type="dxa"/>
          </w:tcPr>
          <w:p w14:paraId="37D24FA0" w14:textId="794195BD" w:rsidR="000D0A81" w:rsidRPr="009A72AA" w:rsidRDefault="00780B7A" w:rsidP="00F51885">
            <w:pPr>
              <w:rPr>
                <w:i/>
                <w:iCs/>
                <w:lang w:val="en-US"/>
              </w:rPr>
            </w:pPr>
            <w:r w:rsidRPr="009A72AA">
              <w:rPr>
                <w:i/>
                <w:iCs/>
                <w:lang w:val="en-US"/>
              </w:rPr>
              <w:t xml:space="preserve">Epidermoid anal cancer: results from the UKCCCR </w:t>
            </w:r>
            <w:proofErr w:type="spellStart"/>
            <w:r w:rsidRPr="009A72AA">
              <w:rPr>
                <w:i/>
                <w:iCs/>
                <w:lang w:val="en-US"/>
              </w:rPr>
              <w:t>randomised</w:t>
            </w:r>
            <w:proofErr w:type="spellEnd"/>
            <w:r w:rsidRPr="009A72AA">
              <w:rPr>
                <w:i/>
                <w:iCs/>
                <w:lang w:val="en-US"/>
              </w:rPr>
              <w:t xml:space="preserve"> trial of radiotherapy alone versus radiotherapy, 5-fluorouracil, and mitomycin. UKCCCR Anal Cancer Trial Working Party</w:t>
            </w:r>
          </w:p>
        </w:tc>
        <w:tc>
          <w:tcPr>
            <w:tcW w:w="1617" w:type="dxa"/>
          </w:tcPr>
          <w:p w14:paraId="1A458205" w14:textId="2D5013BC" w:rsidR="000D0A81" w:rsidRDefault="00780B7A" w:rsidP="00F51885">
            <w:pPr>
              <w:rPr>
                <w:lang w:val="en-US"/>
              </w:rPr>
            </w:pPr>
            <w:r>
              <w:rPr>
                <w:lang w:val="en-US"/>
              </w:rPr>
              <w:t>1b</w:t>
            </w:r>
          </w:p>
        </w:tc>
      </w:tr>
      <w:tr w:rsidR="000D0A81" w14:paraId="70CA4D79" w14:textId="77777777" w:rsidTr="000D0A81">
        <w:tc>
          <w:tcPr>
            <w:tcW w:w="2007" w:type="dxa"/>
          </w:tcPr>
          <w:p w14:paraId="0C5C2C74" w14:textId="4406EA53" w:rsidR="000D0A81" w:rsidRDefault="00780B7A" w:rsidP="00F51885">
            <w:pPr>
              <w:rPr>
                <w:lang w:val="en-US"/>
              </w:rPr>
            </w:pPr>
            <w:r>
              <w:rPr>
                <w:lang w:val="en-US"/>
              </w:rPr>
              <w:t xml:space="preserve">Frazer et al. </w:t>
            </w:r>
          </w:p>
        </w:tc>
        <w:tc>
          <w:tcPr>
            <w:tcW w:w="1107" w:type="dxa"/>
          </w:tcPr>
          <w:p w14:paraId="472226F9" w14:textId="0B66F831" w:rsidR="000D0A81" w:rsidRDefault="0031174E" w:rsidP="00F51885">
            <w:pPr>
              <w:rPr>
                <w:lang w:val="en-US"/>
              </w:rPr>
            </w:pPr>
            <w:r>
              <w:rPr>
                <w:lang w:val="en-US"/>
              </w:rPr>
              <w:t>2020</w:t>
            </w:r>
          </w:p>
        </w:tc>
        <w:tc>
          <w:tcPr>
            <w:tcW w:w="4329" w:type="dxa"/>
          </w:tcPr>
          <w:p w14:paraId="043DE737" w14:textId="6D37BDDA" w:rsidR="000D0A81" w:rsidRPr="009A72AA" w:rsidRDefault="0031174E" w:rsidP="00F51885">
            <w:pPr>
              <w:rPr>
                <w:i/>
                <w:iCs/>
                <w:lang w:val="en-US"/>
              </w:rPr>
            </w:pPr>
            <w:r w:rsidRPr="009A72AA">
              <w:rPr>
                <w:i/>
                <w:iCs/>
                <w:lang w:val="en-US"/>
              </w:rPr>
              <w:t xml:space="preserve">Determining Optimal Follow-up for Patients </w:t>
            </w:r>
            <w:proofErr w:type="gramStart"/>
            <w:r w:rsidRPr="009A72AA">
              <w:rPr>
                <w:i/>
                <w:iCs/>
                <w:lang w:val="en-US"/>
              </w:rPr>
              <w:t>With</w:t>
            </w:r>
            <w:proofErr w:type="gramEnd"/>
            <w:r w:rsidRPr="009A72AA">
              <w:rPr>
                <w:i/>
                <w:iCs/>
                <w:lang w:val="en-US"/>
              </w:rPr>
              <w:t xml:space="preserve"> Anal Cancer Following Chemoradiation</w:t>
            </w:r>
          </w:p>
        </w:tc>
        <w:tc>
          <w:tcPr>
            <w:tcW w:w="1617" w:type="dxa"/>
          </w:tcPr>
          <w:p w14:paraId="55DBEAC4" w14:textId="28344EEA" w:rsidR="000D0A81" w:rsidRDefault="0031174E" w:rsidP="00F51885">
            <w:pPr>
              <w:rPr>
                <w:lang w:val="en-US"/>
              </w:rPr>
            </w:pPr>
            <w:r>
              <w:rPr>
                <w:lang w:val="en-US"/>
              </w:rPr>
              <w:t>2b</w:t>
            </w:r>
          </w:p>
        </w:tc>
      </w:tr>
      <w:tr w:rsidR="000D0A81" w14:paraId="2B214ED0" w14:textId="77777777" w:rsidTr="000D0A81">
        <w:tc>
          <w:tcPr>
            <w:tcW w:w="2007" w:type="dxa"/>
          </w:tcPr>
          <w:p w14:paraId="12AF4AA4" w14:textId="56395CF5" w:rsidR="000D0A81" w:rsidRDefault="0031174E" w:rsidP="00F51885">
            <w:pPr>
              <w:rPr>
                <w:lang w:val="en-US"/>
              </w:rPr>
            </w:pPr>
            <w:r>
              <w:rPr>
                <w:lang w:val="en-US"/>
              </w:rPr>
              <w:t xml:space="preserve">Gilbert et al </w:t>
            </w:r>
          </w:p>
        </w:tc>
        <w:tc>
          <w:tcPr>
            <w:tcW w:w="1107" w:type="dxa"/>
          </w:tcPr>
          <w:p w14:paraId="69CF3CFC" w14:textId="3BA535D9" w:rsidR="000D0A81" w:rsidRDefault="0031174E" w:rsidP="00F51885">
            <w:pPr>
              <w:rPr>
                <w:lang w:val="en-US"/>
              </w:rPr>
            </w:pPr>
            <w:r>
              <w:rPr>
                <w:lang w:val="en-US"/>
              </w:rPr>
              <w:t>2013</w:t>
            </w:r>
          </w:p>
        </w:tc>
        <w:tc>
          <w:tcPr>
            <w:tcW w:w="4329" w:type="dxa"/>
          </w:tcPr>
          <w:p w14:paraId="4E636D5B" w14:textId="494D4315" w:rsidR="000D0A81" w:rsidRPr="009A72AA" w:rsidRDefault="0031174E" w:rsidP="00F51885">
            <w:pPr>
              <w:rPr>
                <w:i/>
                <w:iCs/>
                <w:lang w:val="en-US"/>
              </w:rPr>
            </w:pPr>
            <w:r w:rsidRPr="009A72AA">
              <w:rPr>
                <w:i/>
                <w:iCs/>
                <w:lang w:val="en-US"/>
              </w:rPr>
              <w:t>p16INK4A, p53, EGFR expression and KRAS mutation status in squamous cell cancers of the anus: correlation with outcomes following chemo-radiotherapy</w:t>
            </w:r>
          </w:p>
        </w:tc>
        <w:tc>
          <w:tcPr>
            <w:tcW w:w="1617" w:type="dxa"/>
          </w:tcPr>
          <w:p w14:paraId="576725C8" w14:textId="62794754" w:rsidR="000D0A81" w:rsidRDefault="0031174E" w:rsidP="00F51885">
            <w:pPr>
              <w:rPr>
                <w:lang w:val="en-US"/>
              </w:rPr>
            </w:pPr>
            <w:r>
              <w:rPr>
                <w:lang w:val="en-US"/>
              </w:rPr>
              <w:t>2b</w:t>
            </w:r>
          </w:p>
        </w:tc>
      </w:tr>
      <w:tr w:rsidR="000D0A81" w14:paraId="472A2837" w14:textId="77777777" w:rsidTr="000D0A81">
        <w:tc>
          <w:tcPr>
            <w:tcW w:w="2007" w:type="dxa"/>
          </w:tcPr>
          <w:p w14:paraId="7A37B7AC" w14:textId="1CD575DE" w:rsidR="000D0A81" w:rsidRDefault="0031174E" w:rsidP="00F51885">
            <w:pPr>
              <w:rPr>
                <w:lang w:val="en-US"/>
              </w:rPr>
            </w:pPr>
            <w:r w:rsidRPr="009C7C98">
              <w:rPr>
                <w:lang w:val="en-US"/>
              </w:rPr>
              <w:t>Glynne-Jones</w:t>
            </w:r>
            <w:r>
              <w:rPr>
                <w:lang w:val="en-US"/>
              </w:rPr>
              <w:t xml:space="preserve"> et al. </w:t>
            </w:r>
          </w:p>
        </w:tc>
        <w:tc>
          <w:tcPr>
            <w:tcW w:w="1107" w:type="dxa"/>
          </w:tcPr>
          <w:p w14:paraId="468E33C0" w14:textId="49AFA26C" w:rsidR="000D0A81" w:rsidRDefault="003F32E8" w:rsidP="00F51885">
            <w:pPr>
              <w:rPr>
                <w:lang w:val="en-US"/>
              </w:rPr>
            </w:pPr>
            <w:r>
              <w:rPr>
                <w:lang w:val="en-US"/>
              </w:rPr>
              <w:t>2014</w:t>
            </w:r>
          </w:p>
        </w:tc>
        <w:tc>
          <w:tcPr>
            <w:tcW w:w="4329" w:type="dxa"/>
          </w:tcPr>
          <w:p w14:paraId="586426BD" w14:textId="34B572D4" w:rsidR="000D0A81" w:rsidRPr="009A72AA" w:rsidRDefault="003F32E8" w:rsidP="00F51885">
            <w:pPr>
              <w:rPr>
                <w:i/>
                <w:iCs/>
                <w:lang w:val="en-US"/>
              </w:rPr>
            </w:pPr>
            <w:r w:rsidRPr="009A72AA">
              <w:rPr>
                <w:i/>
                <w:iCs/>
                <w:lang w:val="en-US"/>
              </w:rPr>
              <w:t>Anal cancer: ESMO-ESSO-ESTRO clinical practice guidelines for diagnosis, treatment and follow-up</w:t>
            </w:r>
          </w:p>
        </w:tc>
        <w:tc>
          <w:tcPr>
            <w:tcW w:w="1617" w:type="dxa"/>
          </w:tcPr>
          <w:p w14:paraId="152F0046" w14:textId="0D1EBD29" w:rsidR="000D0A81" w:rsidRDefault="003F32E8" w:rsidP="00F51885">
            <w:pPr>
              <w:rPr>
                <w:lang w:val="en-US"/>
              </w:rPr>
            </w:pPr>
            <w:r>
              <w:rPr>
                <w:lang w:val="en-US"/>
              </w:rPr>
              <w:t xml:space="preserve">Guideline </w:t>
            </w:r>
          </w:p>
        </w:tc>
      </w:tr>
      <w:tr w:rsidR="000D0A81" w14:paraId="6D8C74AA" w14:textId="77777777" w:rsidTr="000D0A81">
        <w:tc>
          <w:tcPr>
            <w:tcW w:w="2007" w:type="dxa"/>
          </w:tcPr>
          <w:p w14:paraId="344DAEE9" w14:textId="0FCFB05F" w:rsidR="000D0A81" w:rsidRDefault="002B2DBB" w:rsidP="00F51885">
            <w:pPr>
              <w:rPr>
                <w:lang w:val="en-US"/>
              </w:rPr>
            </w:pPr>
            <w:proofErr w:type="spellStart"/>
            <w:r w:rsidRPr="002B2DBB">
              <w:t>Glynne</w:t>
            </w:r>
            <w:proofErr w:type="spellEnd"/>
            <w:r w:rsidRPr="002B2DBB">
              <w:t>-Jones</w:t>
            </w:r>
            <w:r>
              <w:t xml:space="preserve"> et al. </w:t>
            </w:r>
          </w:p>
        </w:tc>
        <w:tc>
          <w:tcPr>
            <w:tcW w:w="1107" w:type="dxa"/>
          </w:tcPr>
          <w:p w14:paraId="233BF64A" w14:textId="7C055B01" w:rsidR="000D0A81" w:rsidRDefault="002B2DBB" w:rsidP="00F51885">
            <w:pPr>
              <w:rPr>
                <w:lang w:val="en-US"/>
              </w:rPr>
            </w:pPr>
            <w:r>
              <w:rPr>
                <w:lang w:val="en-US"/>
              </w:rPr>
              <w:t>2017</w:t>
            </w:r>
          </w:p>
        </w:tc>
        <w:tc>
          <w:tcPr>
            <w:tcW w:w="4329" w:type="dxa"/>
          </w:tcPr>
          <w:p w14:paraId="4E643FF6" w14:textId="5137FB10" w:rsidR="000D0A81" w:rsidRPr="009A72AA" w:rsidRDefault="002B2DBB" w:rsidP="00F51885">
            <w:pPr>
              <w:rPr>
                <w:i/>
                <w:iCs/>
                <w:lang w:val="en-US"/>
              </w:rPr>
            </w:pPr>
            <w:r w:rsidRPr="009A72AA">
              <w:rPr>
                <w:i/>
                <w:iCs/>
                <w:lang w:val="en-US"/>
              </w:rPr>
              <w:t xml:space="preserve">Best time to assess complete clinical response after chemoradiotherapy in squamous cell carcinoma of the anus (ACT II): </w:t>
            </w:r>
            <w:r w:rsidRPr="009A72AA">
              <w:rPr>
                <w:i/>
                <w:iCs/>
                <w:lang w:val="en-US"/>
              </w:rPr>
              <w:lastRenderedPageBreak/>
              <w:t xml:space="preserve">a post-hoc analysis of </w:t>
            </w:r>
            <w:proofErr w:type="spellStart"/>
            <w:r w:rsidRPr="009A72AA">
              <w:rPr>
                <w:i/>
                <w:iCs/>
                <w:lang w:val="en-US"/>
              </w:rPr>
              <w:t>randomised</w:t>
            </w:r>
            <w:proofErr w:type="spellEnd"/>
            <w:r w:rsidRPr="009A72AA">
              <w:rPr>
                <w:i/>
                <w:iCs/>
                <w:lang w:val="en-US"/>
              </w:rPr>
              <w:t xml:space="preserve"> controlled phase 3 trial</w:t>
            </w:r>
          </w:p>
        </w:tc>
        <w:tc>
          <w:tcPr>
            <w:tcW w:w="1617" w:type="dxa"/>
          </w:tcPr>
          <w:p w14:paraId="76F69A5A" w14:textId="13945417" w:rsidR="000D0A81" w:rsidRDefault="002B2DBB" w:rsidP="00F51885">
            <w:pPr>
              <w:rPr>
                <w:lang w:val="en-US"/>
              </w:rPr>
            </w:pPr>
            <w:r>
              <w:rPr>
                <w:lang w:val="en-US"/>
              </w:rPr>
              <w:lastRenderedPageBreak/>
              <w:t>1b</w:t>
            </w:r>
          </w:p>
        </w:tc>
      </w:tr>
      <w:tr w:rsidR="000D0A81" w14:paraId="3F4E6545" w14:textId="77777777" w:rsidTr="000D0A81">
        <w:tc>
          <w:tcPr>
            <w:tcW w:w="2007" w:type="dxa"/>
          </w:tcPr>
          <w:p w14:paraId="789DC4C4" w14:textId="1E13B8EB" w:rsidR="000D0A81" w:rsidRDefault="002B2DBB" w:rsidP="00F51885">
            <w:pPr>
              <w:rPr>
                <w:lang w:val="en-US"/>
              </w:rPr>
            </w:pPr>
            <w:r w:rsidRPr="009C7C98">
              <w:rPr>
                <w:lang w:val="en-US"/>
              </w:rPr>
              <w:t>Glynne-Jones</w:t>
            </w:r>
            <w:r w:rsidR="00490D6D">
              <w:rPr>
                <w:lang w:val="en-US"/>
              </w:rPr>
              <w:t xml:space="preserve"> R.  </w:t>
            </w:r>
          </w:p>
        </w:tc>
        <w:tc>
          <w:tcPr>
            <w:tcW w:w="1107" w:type="dxa"/>
          </w:tcPr>
          <w:p w14:paraId="5792871E" w14:textId="23453619" w:rsidR="000D0A81" w:rsidRDefault="00490D6D" w:rsidP="00F51885">
            <w:pPr>
              <w:rPr>
                <w:lang w:val="en-US"/>
              </w:rPr>
            </w:pPr>
            <w:r>
              <w:rPr>
                <w:lang w:val="en-US"/>
              </w:rPr>
              <w:t>2013</w:t>
            </w:r>
          </w:p>
        </w:tc>
        <w:tc>
          <w:tcPr>
            <w:tcW w:w="4329" w:type="dxa"/>
          </w:tcPr>
          <w:p w14:paraId="2B5663BD" w14:textId="68319DBA" w:rsidR="000D0A81" w:rsidRPr="009A72AA" w:rsidRDefault="00490D6D" w:rsidP="00F51885">
            <w:pPr>
              <w:rPr>
                <w:i/>
                <w:iCs/>
                <w:lang w:val="en-US"/>
              </w:rPr>
            </w:pPr>
            <w:r w:rsidRPr="009A72AA">
              <w:rPr>
                <w:i/>
                <w:iCs/>
                <w:lang w:val="en-US"/>
              </w:rPr>
              <w:t xml:space="preserve">Mitomycin or cisplatin chemoradiation with or without maintenance chemotherapy for treatment of squamous-cell carcinoma of the anus (ACT II): a </w:t>
            </w:r>
            <w:proofErr w:type="spellStart"/>
            <w:r w:rsidRPr="009A72AA">
              <w:rPr>
                <w:i/>
                <w:iCs/>
                <w:lang w:val="en-US"/>
              </w:rPr>
              <w:t>randomised</w:t>
            </w:r>
            <w:proofErr w:type="spellEnd"/>
            <w:r w:rsidRPr="009A72AA">
              <w:rPr>
                <w:i/>
                <w:iCs/>
                <w:lang w:val="en-US"/>
              </w:rPr>
              <w:t>, phase 3, open-label, 2×2 factorial trial</w:t>
            </w:r>
          </w:p>
        </w:tc>
        <w:tc>
          <w:tcPr>
            <w:tcW w:w="1617" w:type="dxa"/>
          </w:tcPr>
          <w:p w14:paraId="2C3D1B55" w14:textId="1B3779E9" w:rsidR="000D0A81" w:rsidRDefault="00490D6D" w:rsidP="00F51885">
            <w:pPr>
              <w:rPr>
                <w:lang w:val="en-US"/>
              </w:rPr>
            </w:pPr>
            <w:r>
              <w:rPr>
                <w:lang w:val="en-US"/>
              </w:rPr>
              <w:t>1b</w:t>
            </w:r>
          </w:p>
        </w:tc>
      </w:tr>
      <w:tr w:rsidR="000D0A81" w14:paraId="170C491C" w14:textId="77777777" w:rsidTr="000D0A81">
        <w:tc>
          <w:tcPr>
            <w:tcW w:w="2007" w:type="dxa"/>
          </w:tcPr>
          <w:p w14:paraId="1898C123" w14:textId="7C65624C" w:rsidR="000D0A81" w:rsidRDefault="00490D6D" w:rsidP="00F51885">
            <w:pPr>
              <w:rPr>
                <w:lang w:val="en-US"/>
              </w:rPr>
            </w:pPr>
            <w:r>
              <w:rPr>
                <w:lang w:val="en-US"/>
              </w:rPr>
              <w:t xml:space="preserve">Goh et al. </w:t>
            </w:r>
          </w:p>
        </w:tc>
        <w:tc>
          <w:tcPr>
            <w:tcW w:w="1107" w:type="dxa"/>
          </w:tcPr>
          <w:p w14:paraId="373618A2" w14:textId="435ACBB1" w:rsidR="000D0A81" w:rsidRDefault="00490D6D" w:rsidP="00F51885">
            <w:pPr>
              <w:rPr>
                <w:lang w:val="en-US"/>
              </w:rPr>
            </w:pPr>
            <w:r>
              <w:rPr>
                <w:lang w:val="en-US"/>
              </w:rPr>
              <w:t>2010</w:t>
            </w:r>
          </w:p>
        </w:tc>
        <w:tc>
          <w:tcPr>
            <w:tcW w:w="4329" w:type="dxa"/>
          </w:tcPr>
          <w:p w14:paraId="315BCC2E" w14:textId="295F1C4F" w:rsidR="000D0A81" w:rsidRPr="009A72AA" w:rsidRDefault="00490D6D" w:rsidP="00F51885">
            <w:pPr>
              <w:rPr>
                <w:i/>
                <w:iCs/>
                <w:lang w:val="en-US"/>
              </w:rPr>
            </w:pPr>
            <w:r w:rsidRPr="009A72AA">
              <w:rPr>
                <w:i/>
                <w:iCs/>
                <w:lang w:val="en-US"/>
              </w:rPr>
              <w:t>Magnetic resonance imaging assessment of squamous cell carcinoma of the anal canal before and after chemoradiation: can MRI predict for eventual clinical outcome?</w:t>
            </w:r>
          </w:p>
        </w:tc>
        <w:tc>
          <w:tcPr>
            <w:tcW w:w="1617" w:type="dxa"/>
          </w:tcPr>
          <w:p w14:paraId="29B4C592" w14:textId="335BF9C6" w:rsidR="000D0A81" w:rsidRDefault="00490D6D" w:rsidP="00F51885">
            <w:pPr>
              <w:rPr>
                <w:lang w:val="en-US"/>
              </w:rPr>
            </w:pPr>
            <w:r>
              <w:rPr>
                <w:lang w:val="en-US"/>
              </w:rPr>
              <w:t>2b</w:t>
            </w:r>
          </w:p>
        </w:tc>
      </w:tr>
      <w:tr w:rsidR="000D0A81" w14:paraId="699CE993" w14:textId="77777777" w:rsidTr="000D0A81">
        <w:tc>
          <w:tcPr>
            <w:tcW w:w="2007" w:type="dxa"/>
          </w:tcPr>
          <w:p w14:paraId="3B21CA88" w14:textId="29138298" w:rsidR="000D0A81" w:rsidRDefault="00490D6D" w:rsidP="00F51885">
            <w:pPr>
              <w:rPr>
                <w:lang w:val="en-US"/>
              </w:rPr>
            </w:pPr>
            <w:r w:rsidRPr="009C7C98">
              <w:rPr>
                <w:lang w:val="en-US"/>
              </w:rPr>
              <w:t>Goldman</w:t>
            </w:r>
            <w:r>
              <w:rPr>
                <w:lang w:val="en-US"/>
              </w:rPr>
              <w:t xml:space="preserve"> et al. </w:t>
            </w:r>
          </w:p>
        </w:tc>
        <w:tc>
          <w:tcPr>
            <w:tcW w:w="1107" w:type="dxa"/>
          </w:tcPr>
          <w:p w14:paraId="1A638CD7" w14:textId="1B1ED80F" w:rsidR="000D0A81" w:rsidRDefault="00490D6D" w:rsidP="00F51885">
            <w:pPr>
              <w:rPr>
                <w:lang w:val="en-US"/>
              </w:rPr>
            </w:pPr>
            <w:r>
              <w:rPr>
                <w:lang w:val="en-US"/>
              </w:rPr>
              <w:t>2016</w:t>
            </w:r>
          </w:p>
        </w:tc>
        <w:tc>
          <w:tcPr>
            <w:tcW w:w="4329" w:type="dxa"/>
          </w:tcPr>
          <w:p w14:paraId="781EC7E1" w14:textId="0E8A1A8D" w:rsidR="000D0A81" w:rsidRPr="009A72AA" w:rsidRDefault="00490D6D" w:rsidP="00F51885">
            <w:pPr>
              <w:rPr>
                <w:i/>
                <w:iCs/>
                <w:lang w:val="en-US"/>
              </w:rPr>
            </w:pPr>
            <w:r w:rsidRPr="009A72AA">
              <w:rPr>
                <w:i/>
                <w:iCs/>
                <w:lang w:val="en-US"/>
              </w:rPr>
              <w:t>Posttreatment FDG-PET-CT response is predictive of tumor progression and survival in anal carcinoma</w:t>
            </w:r>
          </w:p>
        </w:tc>
        <w:tc>
          <w:tcPr>
            <w:tcW w:w="1617" w:type="dxa"/>
          </w:tcPr>
          <w:p w14:paraId="4FE6F048" w14:textId="632951B6" w:rsidR="000D0A81" w:rsidRDefault="00490D6D" w:rsidP="00F51885">
            <w:pPr>
              <w:rPr>
                <w:lang w:val="en-US"/>
              </w:rPr>
            </w:pPr>
            <w:r>
              <w:rPr>
                <w:lang w:val="en-US"/>
              </w:rPr>
              <w:t>4</w:t>
            </w:r>
          </w:p>
        </w:tc>
      </w:tr>
      <w:tr w:rsidR="000D0A81" w14:paraId="52DD0AB7" w14:textId="77777777" w:rsidTr="000D0A81">
        <w:tc>
          <w:tcPr>
            <w:tcW w:w="2007" w:type="dxa"/>
          </w:tcPr>
          <w:p w14:paraId="7088E044" w14:textId="665CD8C4" w:rsidR="000D0A81" w:rsidRDefault="00490D6D" w:rsidP="00F51885">
            <w:pPr>
              <w:rPr>
                <w:lang w:val="en-US"/>
              </w:rPr>
            </w:pPr>
            <w:proofErr w:type="spellStart"/>
            <w:r>
              <w:t>Gunderson</w:t>
            </w:r>
            <w:proofErr w:type="spellEnd"/>
            <w:r>
              <w:t xml:space="preserve"> et al. </w:t>
            </w:r>
          </w:p>
        </w:tc>
        <w:tc>
          <w:tcPr>
            <w:tcW w:w="1107" w:type="dxa"/>
          </w:tcPr>
          <w:p w14:paraId="4E1075DB" w14:textId="42CCF41C" w:rsidR="000D0A81" w:rsidRDefault="00D774E1" w:rsidP="00F51885">
            <w:pPr>
              <w:rPr>
                <w:lang w:val="en-US"/>
              </w:rPr>
            </w:pPr>
            <w:r>
              <w:rPr>
                <w:lang w:val="en-US"/>
              </w:rPr>
              <w:t>2012</w:t>
            </w:r>
          </w:p>
        </w:tc>
        <w:tc>
          <w:tcPr>
            <w:tcW w:w="4329" w:type="dxa"/>
          </w:tcPr>
          <w:p w14:paraId="688634CA" w14:textId="7C69806D" w:rsidR="000D0A81" w:rsidRPr="009A72AA" w:rsidRDefault="00D774E1" w:rsidP="00F51885">
            <w:pPr>
              <w:rPr>
                <w:i/>
                <w:iCs/>
                <w:lang w:val="en-US"/>
              </w:rPr>
            </w:pPr>
            <w:r w:rsidRPr="009A72AA">
              <w:rPr>
                <w:i/>
                <w:iCs/>
                <w:lang w:val="en-US"/>
              </w:rPr>
              <w:t>Long-term update of US GI intergroup RTOG 98-11 phase III trial for anal carcinoma: survival, relapse, and colostomy failure with concurrent chemoradiation involving fluorouracil/mitomycin versus fluorouracil/cisplatin</w:t>
            </w:r>
          </w:p>
        </w:tc>
        <w:tc>
          <w:tcPr>
            <w:tcW w:w="1617" w:type="dxa"/>
          </w:tcPr>
          <w:p w14:paraId="7FA4083D" w14:textId="48175E49" w:rsidR="000D0A81" w:rsidRDefault="00D774E1" w:rsidP="00F51885">
            <w:pPr>
              <w:rPr>
                <w:lang w:val="en-US"/>
              </w:rPr>
            </w:pPr>
            <w:r>
              <w:rPr>
                <w:lang w:val="en-US"/>
              </w:rPr>
              <w:t>1b</w:t>
            </w:r>
          </w:p>
        </w:tc>
      </w:tr>
      <w:tr w:rsidR="000D0A81" w:rsidRPr="00D774E1" w14:paraId="1E2FE638" w14:textId="77777777" w:rsidTr="000D0A81">
        <w:tc>
          <w:tcPr>
            <w:tcW w:w="2007" w:type="dxa"/>
          </w:tcPr>
          <w:p w14:paraId="2C1635F0" w14:textId="4E51CA2A" w:rsidR="000D0A81" w:rsidRDefault="00D774E1" w:rsidP="00F51885">
            <w:pPr>
              <w:rPr>
                <w:lang w:val="en-US"/>
              </w:rPr>
            </w:pPr>
            <w:r>
              <w:t>Helsedirektoratet</w:t>
            </w:r>
          </w:p>
        </w:tc>
        <w:tc>
          <w:tcPr>
            <w:tcW w:w="1107" w:type="dxa"/>
          </w:tcPr>
          <w:p w14:paraId="6B1FF1BB" w14:textId="2BA46656" w:rsidR="000D0A81" w:rsidRDefault="00D774E1" w:rsidP="00F51885">
            <w:pPr>
              <w:rPr>
                <w:lang w:val="en-US"/>
              </w:rPr>
            </w:pPr>
            <w:r>
              <w:rPr>
                <w:lang w:val="en-US"/>
              </w:rPr>
              <w:t>2017</w:t>
            </w:r>
          </w:p>
        </w:tc>
        <w:tc>
          <w:tcPr>
            <w:tcW w:w="4329" w:type="dxa"/>
          </w:tcPr>
          <w:p w14:paraId="43897FF4" w14:textId="3185B9C9" w:rsidR="000D0A81" w:rsidRPr="009A72AA" w:rsidRDefault="00D774E1" w:rsidP="00F51885">
            <w:pPr>
              <w:rPr>
                <w:i/>
                <w:iCs/>
              </w:rPr>
            </w:pPr>
            <w:proofErr w:type="spellStart"/>
            <w:r w:rsidRPr="009A72AA">
              <w:rPr>
                <w:i/>
                <w:iCs/>
              </w:rPr>
              <w:t>Nasjonalt</w:t>
            </w:r>
            <w:proofErr w:type="spellEnd"/>
            <w:r w:rsidRPr="009A72AA">
              <w:rPr>
                <w:i/>
                <w:iCs/>
              </w:rPr>
              <w:t xml:space="preserve"> handlingsprogram med retningslinjer for </w:t>
            </w:r>
            <w:proofErr w:type="spellStart"/>
            <w:r w:rsidRPr="009A72AA">
              <w:rPr>
                <w:i/>
                <w:iCs/>
              </w:rPr>
              <w:t>diagnostikk</w:t>
            </w:r>
            <w:proofErr w:type="spellEnd"/>
            <w:r w:rsidRPr="009A72AA">
              <w:rPr>
                <w:i/>
                <w:iCs/>
              </w:rPr>
              <w:t xml:space="preserve">, behandling og </w:t>
            </w:r>
            <w:proofErr w:type="spellStart"/>
            <w:r w:rsidRPr="009A72AA">
              <w:rPr>
                <w:i/>
                <w:iCs/>
              </w:rPr>
              <w:t>oppfølgning</w:t>
            </w:r>
            <w:proofErr w:type="spellEnd"/>
            <w:r w:rsidRPr="009A72AA">
              <w:rPr>
                <w:i/>
                <w:iCs/>
              </w:rPr>
              <w:t xml:space="preserve"> av </w:t>
            </w:r>
            <w:proofErr w:type="spellStart"/>
            <w:r w:rsidRPr="009A72AA">
              <w:rPr>
                <w:i/>
                <w:iCs/>
              </w:rPr>
              <w:t>analcancer</w:t>
            </w:r>
            <w:proofErr w:type="spellEnd"/>
          </w:p>
        </w:tc>
        <w:tc>
          <w:tcPr>
            <w:tcW w:w="1617" w:type="dxa"/>
          </w:tcPr>
          <w:p w14:paraId="0CFE9893" w14:textId="13D4F462" w:rsidR="000D0A81" w:rsidRPr="00D774E1" w:rsidRDefault="00D774E1" w:rsidP="00F51885">
            <w:r>
              <w:t>Guideline</w:t>
            </w:r>
          </w:p>
        </w:tc>
      </w:tr>
      <w:tr w:rsidR="000D0A81" w:rsidRPr="00D774E1" w14:paraId="549DEC60" w14:textId="77777777" w:rsidTr="000D0A81">
        <w:tc>
          <w:tcPr>
            <w:tcW w:w="2007" w:type="dxa"/>
          </w:tcPr>
          <w:p w14:paraId="6269E42F" w14:textId="79B52FAA" w:rsidR="000D0A81" w:rsidRPr="00D774E1" w:rsidRDefault="00D774E1" w:rsidP="00F51885">
            <w:proofErr w:type="spellStart"/>
            <w:r w:rsidRPr="009C7C98">
              <w:rPr>
                <w:lang w:val="en-US"/>
              </w:rPr>
              <w:t>Houard</w:t>
            </w:r>
            <w:proofErr w:type="spellEnd"/>
            <w:r>
              <w:rPr>
                <w:lang w:val="en-US"/>
              </w:rPr>
              <w:t xml:space="preserve"> et al. </w:t>
            </w:r>
          </w:p>
        </w:tc>
        <w:tc>
          <w:tcPr>
            <w:tcW w:w="1107" w:type="dxa"/>
          </w:tcPr>
          <w:p w14:paraId="1363D218" w14:textId="0E8F0B36" w:rsidR="000D0A81" w:rsidRPr="00D774E1" w:rsidRDefault="00D774E1" w:rsidP="00F51885">
            <w:r>
              <w:t>2017</w:t>
            </w:r>
          </w:p>
        </w:tc>
        <w:tc>
          <w:tcPr>
            <w:tcW w:w="4329" w:type="dxa"/>
          </w:tcPr>
          <w:p w14:paraId="777F8F39" w14:textId="6709E16F" w:rsidR="000D0A81" w:rsidRPr="009A72AA" w:rsidRDefault="00D774E1" w:rsidP="00F51885">
            <w:pPr>
              <w:rPr>
                <w:i/>
                <w:iCs/>
                <w:lang w:val="en-US"/>
              </w:rPr>
            </w:pPr>
            <w:r w:rsidRPr="009A72AA">
              <w:rPr>
                <w:i/>
                <w:iCs/>
                <w:lang w:val="en-US"/>
              </w:rPr>
              <w:t>Role of (18)F-FDG PET/CT in Posttreatment Evaluation of Anal Carcinoma</w:t>
            </w:r>
          </w:p>
        </w:tc>
        <w:tc>
          <w:tcPr>
            <w:tcW w:w="1617" w:type="dxa"/>
          </w:tcPr>
          <w:p w14:paraId="73A679DC" w14:textId="1682ABCF" w:rsidR="000D0A81" w:rsidRPr="00D774E1" w:rsidRDefault="00DA156C" w:rsidP="00F51885">
            <w:pPr>
              <w:rPr>
                <w:lang w:val="en-US"/>
              </w:rPr>
            </w:pPr>
            <w:r>
              <w:rPr>
                <w:lang w:val="en-US"/>
              </w:rPr>
              <w:t>2b</w:t>
            </w:r>
          </w:p>
        </w:tc>
      </w:tr>
      <w:tr w:rsidR="000D0A81" w:rsidRPr="00D774E1" w14:paraId="74053FB3" w14:textId="77777777" w:rsidTr="000D0A81">
        <w:tc>
          <w:tcPr>
            <w:tcW w:w="2007" w:type="dxa"/>
          </w:tcPr>
          <w:p w14:paraId="748BAC5F" w14:textId="32826FEF" w:rsidR="000D0A81" w:rsidRPr="00D774E1" w:rsidRDefault="00DA156C" w:rsidP="00F51885">
            <w:pPr>
              <w:rPr>
                <w:lang w:val="en-US"/>
              </w:rPr>
            </w:pPr>
            <w:r>
              <w:rPr>
                <w:lang w:val="en-US"/>
              </w:rPr>
              <w:t xml:space="preserve">Jones et al. </w:t>
            </w:r>
          </w:p>
        </w:tc>
        <w:tc>
          <w:tcPr>
            <w:tcW w:w="1107" w:type="dxa"/>
          </w:tcPr>
          <w:p w14:paraId="2D60BB1D" w14:textId="76701523" w:rsidR="000D0A81" w:rsidRPr="00D774E1" w:rsidRDefault="00DA156C" w:rsidP="00F51885">
            <w:pPr>
              <w:rPr>
                <w:lang w:val="en-US"/>
              </w:rPr>
            </w:pPr>
            <w:r>
              <w:rPr>
                <w:lang w:val="en-US"/>
              </w:rPr>
              <w:t>2015</w:t>
            </w:r>
          </w:p>
        </w:tc>
        <w:tc>
          <w:tcPr>
            <w:tcW w:w="4329" w:type="dxa"/>
          </w:tcPr>
          <w:p w14:paraId="72F71216" w14:textId="24D277EB" w:rsidR="000D0A81" w:rsidRPr="009A72AA" w:rsidRDefault="00DA156C" w:rsidP="00F51885">
            <w:pPr>
              <w:rPr>
                <w:i/>
                <w:iCs/>
                <w:lang w:val="en-US"/>
              </w:rPr>
            </w:pPr>
            <w:r w:rsidRPr="009A72AA">
              <w:rPr>
                <w:i/>
                <w:iCs/>
                <w:lang w:val="en-US"/>
              </w:rPr>
              <w:t>The Role of FDG-PET in the Initial Staging and Response Assessment of Anal Cancer: A Systematic Review and Meta-analysis</w:t>
            </w:r>
          </w:p>
        </w:tc>
        <w:tc>
          <w:tcPr>
            <w:tcW w:w="1617" w:type="dxa"/>
          </w:tcPr>
          <w:p w14:paraId="0B7DCBEF" w14:textId="003D32C8" w:rsidR="000D0A81" w:rsidRPr="00D774E1" w:rsidRDefault="00DA156C" w:rsidP="00F51885">
            <w:pPr>
              <w:rPr>
                <w:lang w:val="en-US"/>
              </w:rPr>
            </w:pPr>
            <w:r>
              <w:rPr>
                <w:lang w:val="en-US"/>
              </w:rPr>
              <w:t>2a</w:t>
            </w:r>
          </w:p>
        </w:tc>
      </w:tr>
      <w:tr w:rsidR="00DA156C" w:rsidRPr="00D774E1" w14:paraId="273B0B3C" w14:textId="77777777" w:rsidTr="000D0A81">
        <w:tc>
          <w:tcPr>
            <w:tcW w:w="2007" w:type="dxa"/>
          </w:tcPr>
          <w:p w14:paraId="778B6D1F" w14:textId="3B1864E0" w:rsidR="00DA156C" w:rsidRDefault="00AD1215" w:rsidP="00F51885">
            <w:pPr>
              <w:rPr>
                <w:lang w:val="en-US"/>
              </w:rPr>
            </w:pPr>
            <w:r>
              <w:rPr>
                <w:lang w:val="en-US"/>
              </w:rPr>
              <w:t xml:space="preserve">Kim et al. </w:t>
            </w:r>
          </w:p>
        </w:tc>
        <w:tc>
          <w:tcPr>
            <w:tcW w:w="1107" w:type="dxa"/>
          </w:tcPr>
          <w:p w14:paraId="3AE62EBB" w14:textId="7F36B61B" w:rsidR="00DA156C" w:rsidRDefault="00AD1215" w:rsidP="00F51885">
            <w:pPr>
              <w:rPr>
                <w:lang w:val="en-US"/>
              </w:rPr>
            </w:pPr>
            <w:r>
              <w:rPr>
                <w:lang w:val="en-US"/>
              </w:rPr>
              <w:t>2025</w:t>
            </w:r>
          </w:p>
        </w:tc>
        <w:tc>
          <w:tcPr>
            <w:tcW w:w="4329" w:type="dxa"/>
          </w:tcPr>
          <w:p w14:paraId="2B9B8823" w14:textId="748A5181" w:rsidR="00DA156C" w:rsidRPr="009A72AA" w:rsidRDefault="00C802FB" w:rsidP="00F51885">
            <w:pPr>
              <w:rPr>
                <w:i/>
                <w:iCs/>
                <w:lang w:val="en-US"/>
              </w:rPr>
            </w:pPr>
            <w:r w:rsidRPr="009A72AA">
              <w:rPr>
                <w:i/>
                <w:iCs/>
                <w:lang w:val="en-US"/>
              </w:rPr>
              <w:t>Imaging Features of Anal Carcinoma after Chemoradiation</w:t>
            </w:r>
          </w:p>
        </w:tc>
        <w:tc>
          <w:tcPr>
            <w:tcW w:w="1617" w:type="dxa"/>
          </w:tcPr>
          <w:p w14:paraId="08C27624" w14:textId="0148ACE3" w:rsidR="00DA156C" w:rsidRDefault="00C802FB" w:rsidP="00F51885">
            <w:pPr>
              <w:rPr>
                <w:lang w:val="en-US"/>
              </w:rPr>
            </w:pPr>
            <w:r>
              <w:rPr>
                <w:lang w:val="en-US"/>
              </w:rPr>
              <w:t>2a</w:t>
            </w:r>
          </w:p>
        </w:tc>
      </w:tr>
      <w:tr w:rsidR="00DA156C" w:rsidRPr="00D774E1" w14:paraId="28781BA2" w14:textId="77777777" w:rsidTr="000D0A81">
        <w:tc>
          <w:tcPr>
            <w:tcW w:w="2007" w:type="dxa"/>
          </w:tcPr>
          <w:p w14:paraId="2CC6A0A5" w14:textId="23CE70E2" w:rsidR="00DA156C" w:rsidRDefault="00C802FB" w:rsidP="00F51885">
            <w:pPr>
              <w:rPr>
                <w:lang w:val="en-US"/>
              </w:rPr>
            </w:pPr>
            <w:r>
              <w:rPr>
                <w:lang w:val="en-US"/>
              </w:rPr>
              <w:t xml:space="preserve">Ko et al. </w:t>
            </w:r>
          </w:p>
        </w:tc>
        <w:tc>
          <w:tcPr>
            <w:tcW w:w="1107" w:type="dxa"/>
          </w:tcPr>
          <w:p w14:paraId="5B0DA6E4" w14:textId="319B2E3C" w:rsidR="00DA156C" w:rsidRDefault="00C802FB" w:rsidP="00F51885">
            <w:pPr>
              <w:rPr>
                <w:lang w:val="en-US"/>
              </w:rPr>
            </w:pPr>
            <w:r>
              <w:rPr>
                <w:lang w:val="en-US"/>
              </w:rPr>
              <w:t>2019</w:t>
            </w:r>
          </w:p>
        </w:tc>
        <w:tc>
          <w:tcPr>
            <w:tcW w:w="4329" w:type="dxa"/>
          </w:tcPr>
          <w:p w14:paraId="35C86793" w14:textId="03375C54" w:rsidR="00DA156C" w:rsidRPr="009A72AA" w:rsidRDefault="00C802FB" w:rsidP="00F51885">
            <w:pPr>
              <w:rPr>
                <w:i/>
                <w:iCs/>
                <w:lang w:val="en-US"/>
              </w:rPr>
            </w:pPr>
            <w:r w:rsidRPr="009A72AA">
              <w:rPr>
                <w:i/>
                <w:iCs/>
                <w:lang w:val="en-US"/>
              </w:rPr>
              <w:t>A systematic review of outcomes after salvage abdominoperineal resection for persistent or recurrent anal squamous cell cancer</w:t>
            </w:r>
          </w:p>
        </w:tc>
        <w:tc>
          <w:tcPr>
            <w:tcW w:w="1617" w:type="dxa"/>
          </w:tcPr>
          <w:p w14:paraId="643A37B6" w14:textId="5B4F1880" w:rsidR="00DA156C" w:rsidRDefault="003A269B" w:rsidP="00F51885">
            <w:pPr>
              <w:rPr>
                <w:lang w:val="en-US"/>
              </w:rPr>
            </w:pPr>
            <w:r>
              <w:rPr>
                <w:lang w:val="en-US"/>
              </w:rPr>
              <w:t>2a</w:t>
            </w:r>
          </w:p>
        </w:tc>
      </w:tr>
      <w:tr w:rsidR="00DA156C" w:rsidRPr="00D774E1" w14:paraId="616D4549" w14:textId="77777777" w:rsidTr="000D0A81">
        <w:tc>
          <w:tcPr>
            <w:tcW w:w="2007" w:type="dxa"/>
          </w:tcPr>
          <w:p w14:paraId="3130DF13" w14:textId="37D4B348" w:rsidR="00DA156C" w:rsidRDefault="003A269B" w:rsidP="00F51885">
            <w:pPr>
              <w:rPr>
                <w:lang w:val="en-US"/>
              </w:rPr>
            </w:pPr>
            <w:r w:rsidRPr="009C7C98">
              <w:rPr>
                <w:lang w:val="en-US"/>
              </w:rPr>
              <w:t>Kochhar</w:t>
            </w:r>
            <w:r>
              <w:rPr>
                <w:lang w:val="en-US"/>
              </w:rPr>
              <w:t xml:space="preserve"> et al. </w:t>
            </w:r>
          </w:p>
        </w:tc>
        <w:tc>
          <w:tcPr>
            <w:tcW w:w="1107" w:type="dxa"/>
          </w:tcPr>
          <w:p w14:paraId="3AEABA8A" w14:textId="3150566A" w:rsidR="00DA156C" w:rsidRDefault="003A269B" w:rsidP="00F51885">
            <w:pPr>
              <w:rPr>
                <w:lang w:val="en-US"/>
              </w:rPr>
            </w:pPr>
            <w:r>
              <w:rPr>
                <w:lang w:val="en-US"/>
              </w:rPr>
              <w:t>2017</w:t>
            </w:r>
          </w:p>
        </w:tc>
        <w:tc>
          <w:tcPr>
            <w:tcW w:w="4329" w:type="dxa"/>
          </w:tcPr>
          <w:p w14:paraId="5A03036B" w14:textId="7A9A4646" w:rsidR="00DA156C" w:rsidRPr="009A72AA" w:rsidRDefault="003A269B" w:rsidP="00F51885">
            <w:pPr>
              <w:rPr>
                <w:i/>
                <w:iCs/>
                <w:lang w:val="en-US"/>
              </w:rPr>
            </w:pPr>
            <w:r w:rsidRPr="009A72AA">
              <w:rPr>
                <w:i/>
                <w:iCs/>
                <w:lang w:val="en-US"/>
              </w:rPr>
              <w:t>The assessment of local response using magnetic resonance imaging at 3- and 6-month post chemoradiotherapy in patients with anal cancer</w:t>
            </w:r>
          </w:p>
        </w:tc>
        <w:tc>
          <w:tcPr>
            <w:tcW w:w="1617" w:type="dxa"/>
          </w:tcPr>
          <w:p w14:paraId="40A6FE0E" w14:textId="5024AD87" w:rsidR="00DA156C" w:rsidRDefault="003A269B" w:rsidP="00F51885">
            <w:pPr>
              <w:rPr>
                <w:lang w:val="en-US"/>
              </w:rPr>
            </w:pPr>
            <w:r>
              <w:rPr>
                <w:lang w:val="en-US"/>
              </w:rPr>
              <w:t>2b</w:t>
            </w:r>
          </w:p>
        </w:tc>
      </w:tr>
      <w:tr w:rsidR="00DA156C" w:rsidRPr="00D774E1" w14:paraId="3D3E670C" w14:textId="77777777" w:rsidTr="000D0A81">
        <w:tc>
          <w:tcPr>
            <w:tcW w:w="2007" w:type="dxa"/>
          </w:tcPr>
          <w:p w14:paraId="425D1D75" w14:textId="3933A89D" w:rsidR="00DA156C" w:rsidRDefault="00D66F1A" w:rsidP="00F51885">
            <w:pPr>
              <w:rPr>
                <w:lang w:val="en-US"/>
              </w:rPr>
            </w:pPr>
            <w:r>
              <w:rPr>
                <w:lang w:val="en-US"/>
              </w:rPr>
              <w:t>Koh et al.</w:t>
            </w:r>
          </w:p>
        </w:tc>
        <w:tc>
          <w:tcPr>
            <w:tcW w:w="1107" w:type="dxa"/>
          </w:tcPr>
          <w:p w14:paraId="093FF23D" w14:textId="49CD03D8" w:rsidR="00DA156C" w:rsidRDefault="00D66F1A" w:rsidP="00F51885">
            <w:pPr>
              <w:rPr>
                <w:lang w:val="en-US"/>
              </w:rPr>
            </w:pPr>
            <w:r>
              <w:rPr>
                <w:lang w:val="en-US"/>
              </w:rPr>
              <w:t>2008</w:t>
            </w:r>
          </w:p>
        </w:tc>
        <w:tc>
          <w:tcPr>
            <w:tcW w:w="4329" w:type="dxa"/>
          </w:tcPr>
          <w:p w14:paraId="753CD4BD" w14:textId="107AF19F" w:rsidR="00DA156C" w:rsidRPr="009A72AA" w:rsidRDefault="00D66F1A" w:rsidP="00F51885">
            <w:pPr>
              <w:rPr>
                <w:i/>
                <w:iCs/>
                <w:lang w:val="en-US"/>
              </w:rPr>
            </w:pPr>
            <w:r w:rsidRPr="009A72AA">
              <w:rPr>
                <w:i/>
                <w:iCs/>
                <w:lang w:val="en-US"/>
              </w:rPr>
              <w:t>Pelvic phased-array MR imaging of anal carcinoma before and after chemoradiation</w:t>
            </w:r>
          </w:p>
        </w:tc>
        <w:tc>
          <w:tcPr>
            <w:tcW w:w="1617" w:type="dxa"/>
          </w:tcPr>
          <w:p w14:paraId="39BA5AE9" w14:textId="6DDA487B" w:rsidR="00DA156C" w:rsidRDefault="00E457D9" w:rsidP="00F51885">
            <w:pPr>
              <w:rPr>
                <w:lang w:val="en-US"/>
              </w:rPr>
            </w:pPr>
            <w:r>
              <w:rPr>
                <w:lang w:val="en-US"/>
              </w:rPr>
              <w:t>4</w:t>
            </w:r>
          </w:p>
        </w:tc>
      </w:tr>
      <w:tr w:rsidR="00DA156C" w:rsidRPr="00D774E1" w14:paraId="4EAB5D00" w14:textId="77777777" w:rsidTr="000D0A81">
        <w:tc>
          <w:tcPr>
            <w:tcW w:w="2007" w:type="dxa"/>
          </w:tcPr>
          <w:p w14:paraId="0AB3F848" w14:textId="21EF4905" w:rsidR="00DA156C" w:rsidRDefault="00E457D9" w:rsidP="00F51885">
            <w:pPr>
              <w:rPr>
                <w:lang w:val="en-US"/>
              </w:rPr>
            </w:pPr>
            <w:r>
              <w:rPr>
                <w:lang w:val="en-US"/>
              </w:rPr>
              <w:t xml:space="preserve">Maas et al. </w:t>
            </w:r>
          </w:p>
        </w:tc>
        <w:tc>
          <w:tcPr>
            <w:tcW w:w="1107" w:type="dxa"/>
          </w:tcPr>
          <w:p w14:paraId="35488BBE" w14:textId="7E4F93BC" w:rsidR="00DA156C" w:rsidRDefault="00E457D9" w:rsidP="00F51885">
            <w:pPr>
              <w:rPr>
                <w:lang w:val="en-US"/>
              </w:rPr>
            </w:pPr>
            <w:r>
              <w:rPr>
                <w:lang w:val="en-US"/>
              </w:rPr>
              <w:t>2020</w:t>
            </w:r>
          </w:p>
        </w:tc>
        <w:tc>
          <w:tcPr>
            <w:tcW w:w="4329" w:type="dxa"/>
          </w:tcPr>
          <w:p w14:paraId="3B25CA98" w14:textId="77732B9A" w:rsidR="00DA156C" w:rsidRPr="009A72AA" w:rsidRDefault="00E457D9" w:rsidP="00F51885">
            <w:pPr>
              <w:rPr>
                <w:i/>
                <w:iCs/>
                <w:lang w:val="en-US"/>
              </w:rPr>
            </w:pPr>
            <w:r w:rsidRPr="009A72AA">
              <w:rPr>
                <w:i/>
                <w:iCs/>
                <w:lang w:val="en-US"/>
              </w:rPr>
              <w:t>Staging of Anal Cancer: Role of MR Imaging</w:t>
            </w:r>
          </w:p>
        </w:tc>
        <w:tc>
          <w:tcPr>
            <w:tcW w:w="1617" w:type="dxa"/>
          </w:tcPr>
          <w:p w14:paraId="33DA0981" w14:textId="185CA297" w:rsidR="00DA156C" w:rsidRDefault="00E457D9" w:rsidP="00F51885">
            <w:pPr>
              <w:rPr>
                <w:lang w:val="en-US"/>
              </w:rPr>
            </w:pPr>
            <w:r>
              <w:rPr>
                <w:lang w:val="en-US"/>
              </w:rPr>
              <w:t>4</w:t>
            </w:r>
          </w:p>
        </w:tc>
      </w:tr>
      <w:tr w:rsidR="00DA156C" w:rsidRPr="00D774E1" w14:paraId="73FF6838" w14:textId="77777777" w:rsidTr="000D0A81">
        <w:tc>
          <w:tcPr>
            <w:tcW w:w="2007" w:type="dxa"/>
          </w:tcPr>
          <w:p w14:paraId="64886027" w14:textId="3A397FC8" w:rsidR="00DA156C" w:rsidRDefault="00E457D9" w:rsidP="00F51885">
            <w:pPr>
              <w:rPr>
                <w:lang w:val="en-US"/>
              </w:rPr>
            </w:pPr>
            <w:r w:rsidRPr="009C7C98">
              <w:rPr>
                <w:lang w:val="en-US"/>
              </w:rPr>
              <w:lastRenderedPageBreak/>
              <w:t>Martellucci</w:t>
            </w:r>
            <w:r>
              <w:rPr>
                <w:lang w:val="en-US"/>
              </w:rPr>
              <w:t xml:space="preserve"> et al. </w:t>
            </w:r>
          </w:p>
        </w:tc>
        <w:tc>
          <w:tcPr>
            <w:tcW w:w="1107" w:type="dxa"/>
          </w:tcPr>
          <w:p w14:paraId="5EDDAA95" w14:textId="384F2D97" w:rsidR="00DA156C" w:rsidRDefault="00F22E5C" w:rsidP="00F51885">
            <w:pPr>
              <w:rPr>
                <w:lang w:val="en-US"/>
              </w:rPr>
            </w:pPr>
            <w:r>
              <w:rPr>
                <w:lang w:val="en-US"/>
              </w:rPr>
              <w:t>2011</w:t>
            </w:r>
          </w:p>
        </w:tc>
        <w:tc>
          <w:tcPr>
            <w:tcW w:w="4329" w:type="dxa"/>
          </w:tcPr>
          <w:p w14:paraId="78E5FDFA" w14:textId="2D39B961" w:rsidR="00DA156C" w:rsidRPr="009A72AA" w:rsidRDefault="00F22E5C" w:rsidP="00F51885">
            <w:pPr>
              <w:rPr>
                <w:i/>
                <w:iCs/>
                <w:lang w:val="en-US"/>
              </w:rPr>
            </w:pPr>
            <w:r w:rsidRPr="009A72AA">
              <w:rPr>
                <w:i/>
                <w:iCs/>
                <w:lang w:val="en-US"/>
              </w:rPr>
              <w:t>Endoanal ultrasound for anal cancer follow up.</w:t>
            </w:r>
          </w:p>
        </w:tc>
        <w:tc>
          <w:tcPr>
            <w:tcW w:w="1617" w:type="dxa"/>
          </w:tcPr>
          <w:p w14:paraId="2A4D5695" w14:textId="1A897B4F" w:rsidR="00DA156C" w:rsidRDefault="00F22E5C" w:rsidP="00F51885">
            <w:pPr>
              <w:rPr>
                <w:lang w:val="en-US"/>
              </w:rPr>
            </w:pPr>
            <w:r>
              <w:rPr>
                <w:lang w:val="en-US"/>
              </w:rPr>
              <w:t>4</w:t>
            </w:r>
          </w:p>
        </w:tc>
      </w:tr>
      <w:tr w:rsidR="00DA156C" w:rsidRPr="00D774E1" w14:paraId="66B69184" w14:textId="77777777" w:rsidTr="000D0A81">
        <w:tc>
          <w:tcPr>
            <w:tcW w:w="2007" w:type="dxa"/>
          </w:tcPr>
          <w:p w14:paraId="25EC3830" w14:textId="2A6E78C6" w:rsidR="00DA156C" w:rsidRDefault="00F22E5C" w:rsidP="00F51885">
            <w:pPr>
              <w:rPr>
                <w:lang w:val="en-US"/>
              </w:rPr>
            </w:pPr>
            <w:proofErr w:type="spellStart"/>
            <w:r w:rsidRPr="009C7C98">
              <w:rPr>
                <w:lang w:val="en-US"/>
              </w:rPr>
              <w:t>Mirshahvalad</w:t>
            </w:r>
            <w:proofErr w:type="spellEnd"/>
            <w:r>
              <w:rPr>
                <w:lang w:val="en-US"/>
              </w:rPr>
              <w:t xml:space="preserve"> et al.</w:t>
            </w:r>
          </w:p>
        </w:tc>
        <w:tc>
          <w:tcPr>
            <w:tcW w:w="1107" w:type="dxa"/>
          </w:tcPr>
          <w:p w14:paraId="72343EEF" w14:textId="5BDFA43E" w:rsidR="00DA156C" w:rsidRDefault="009D41D3" w:rsidP="00F51885">
            <w:pPr>
              <w:rPr>
                <w:lang w:val="en-US"/>
              </w:rPr>
            </w:pPr>
            <w:r>
              <w:rPr>
                <w:lang w:val="en-US"/>
              </w:rPr>
              <w:t>2023</w:t>
            </w:r>
          </w:p>
        </w:tc>
        <w:tc>
          <w:tcPr>
            <w:tcW w:w="4329" w:type="dxa"/>
          </w:tcPr>
          <w:p w14:paraId="595F4B30" w14:textId="04714E07" w:rsidR="00DA156C" w:rsidRPr="009A72AA" w:rsidRDefault="009D41D3" w:rsidP="00F51885">
            <w:pPr>
              <w:rPr>
                <w:i/>
                <w:iCs/>
                <w:lang w:val="en-US"/>
              </w:rPr>
            </w:pPr>
            <w:r w:rsidRPr="009A72AA">
              <w:rPr>
                <w:i/>
                <w:iCs/>
                <w:lang w:val="en-US"/>
              </w:rPr>
              <w:t>[18F]-FDG PET in anal canal cancer: a systematic review and meta-analysis</w:t>
            </w:r>
          </w:p>
        </w:tc>
        <w:tc>
          <w:tcPr>
            <w:tcW w:w="1617" w:type="dxa"/>
          </w:tcPr>
          <w:p w14:paraId="37D44DB9" w14:textId="4F6BEBBD" w:rsidR="00DA156C" w:rsidRDefault="009D41D3" w:rsidP="00F51885">
            <w:pPr>
              <w:rPr>
                <w:lang w:val="en-US"/>
              </w:rPr>
            </w:pPr>
            <w:r>
              <w:rPr>
                <w:lang w:val="en-US"/>
              </w:rPr>
              <w:t>2a</w:t>
            </w:r>
          </w:p>
        </w:tc>
      </w:tr>
      <w:tr w:rsidR="00DA156C" w:rsidRPr="00D774E1" w14:paraId="6328F887" w14:textId="77777777" w:rsidTr="000D0A81">
        <w:tc>
          <w:tcPr>
            <w:tcW w:w="2007" w:type="dxa"/>
          </w:tcPr>
          <w:p w14:paraId="519F0104" w14:textId="7EACFBA1" w:rsidR="00DA156C" w:rsidRDefault="009D41D3" w:rsidP="00F51885">
            <w:pPr>
              <w:rPr>
                <w:lang w:val="en-US"/>
              </w:rPr>
            </w:pPr>
            <w:proofErr w:type="spellStart"/>
            <w:r w:rsidRPr="009C7C98">
              <w:rPr>
                <w:lang w:val="en-US"/>
              </w:rPr>
              <w:t>Mistrangelo</w:t>
            </w:r>
            <w:proofErr w:type="spellEnd"/>
            <w:r>
              <w:rPr>
                <w:lang w:val="en-US"/>
              </w:rPr>
              <w:t xml:space="preserve"> et al.</w:t>
            </w:r>
          </w:p>
        </w:tc>
        <w:tc>
          <w:tcPr>
            <w:tcW w:w="1107" w:type="dxa"/>
          </w:tcPr>
          <w:p w14:paraId="5BF6D77C" w14:textId="6CF4C06B" w:rsidR="00DA156C" w:rsidRDefault="009D41D3" w:rsidP="00F51885">
            <w:pPr>
              <w:rPr>
                <w:lang w:val="en-US"/>
              </w:rPr>
            </w:pPr>
            <w:r>
              <w:rPr>
                <w:lang w:val="en-US"/>
              </w:rPr>
              <w:t>2012</w:t>
            </w:r>
          </w:p>
        </w:tc>
        <w:tc>
          <w:tcPr>
            <w:tcW w:w="4329" w:type="dxa"/>
          </w:tcPr>
          <w:p w14:paraId="27B59281" w14:textId="744FD7B0" w:rsidR="00DA156C" w:rsidRPr="009A72AA" w:rsidRDefault="009D41D3" w:rsidP="00F51885">
            <w:pPr>
              <w:rPr>
                <w:i/>
                <w:iCs/>
                <w:lang w:val="en-US"/>
              </w:rPr>
            </w:pPr>
            <w:r w:rsidRPr="009A72AA">
              <w:rPr>
                <w:i/>
                <w:iCs/>
                <w:lang w:val="en-US"/>
              </w:rPr>
              <w:t>Role of positron emission tomography-computed tomography in the management of anal cancer.</w:t>
            </w:r>
          </w:p>
        </w:tc>
        <w:tc>
          <w:tcPr>
            <w:tcW w:w="1617" w:type="dxa"/>
          </w:tcPr>
          <w:p w14:paraId="7BC22C43" w14:textId="36127DFD" w:rsidR="00DA156C" w:rsidRDefault="009D41D3" w:rsidP="00F51885">
            <w:pPr>
              <w:rPr>
                <w:lang w:val="en-US"/>
              </w:rPr>
            </w:pPr>
            <w:r>
              <w:rPr>
                <w:lang w:val="en-US"/>
              </w:rPr>
              <w:t>4</w:t>
            </w:r>
          </w:p>
        </w:tc>
      </w:tr>
      <w:tr w:rsidR="00DA156C" w:rsidRPr="00D774E1" w14:paraId="65FC14DB" w14:textId="77777777" w:rsidTr="000D0A81">
        <w:tc>
          <w:tcPr>
            <w:tcW w:w="2007" w:type="dxa"/>
          </w:tcPr>
          <w:p w14:paraId="07207F26" w14:textId="0AA29B51" w:rsidR="00DA156C" w:rsidRDefault="009D41D3" w:rsidP="00F51885">
            <w:pPr>
              <w:rPr>
                <w:lang w:val="en-US"/>
              </w:rPr>
            </w:pPr>
            <w:r>
              <w:rPr>
                <w:lang w:val="en-US"/>
              </w:rPr>
              <w:t>NCCN</w:t>
            </w:r>
          </w:p>
        </w:tc>
        <w:tc>
          <w:tcPr>
            <w:tcW w:w="1107" w:type="dxa"/>
          </w:tcPr>
          <w:p w14:paraId="04BA99F8" w14:textId="599225CB" w:rsidR="00DA156C" w:rsidRDefault="004237E2" w:rsidP="00F51885">
            <w:pPr>
              <w:rPr>
                <w:lang w:val="en-US"/>
              </w:rPr>
            </w:pPr>
            <w:r>
              <w:rPr>
                <w:lang w:val="en-US"/>
              </w:rPr>
              <w:t>2020</w:t>
            </w:r>
          </w:p>
        </w:tc>
        <w:tc>
          <w:tcPr>
            <w:tcW w:w="4329" w:type="dxa"/>
          </w:tcPr>
          <w:p w14:paraId="05B16550" w14:textId="5E6F5A9D" w:rsidR="00DA156C" w:rsidRPr="009A72AA" w:rsidRDefault="004237E2" w:rsidP="00F51885">
            <w:pPr>
              <w:rPr>
                <w:i/>
                <w:iCs/>
                <w:lang w:val="en-US"/>
              </w:rPr>
            </w:pPr>
            <w:r w:rsidRPr="009A72AA">
              <w:rPr>
                <w:i/>
                <w:iCs/>
                <w:lang w:val="en-US"/>
              </w:rPr>
              <w:t>NCCN Guidelines, Anal Carcinoma, Version 1 2020</w:t>
            </w:r>
          </w:p>
        </w:tc>
        <w:tc>
          <w:tcPr>
            <w:tcW w:w="1617" w:type="dxa"/>
          </w:tcPr>
          <w:p w14:paraId="0188539B" w14:textId="70F41711" w:rsidR="00DA156C" w:rsidRDefault="004237E2" w:rsidP="00F51885">
            <w:pPr>
              <w:rPr>
                <w:lang w:val="en-US"/>
              </w:rPr>
            </w:pPr>
            <w:r>
              <w:rPr>
                <w:lang w:val="en-US"/>
              </w:rPr>
              <w:t>4</w:t>
            </w:r>
          </w:p>
        </w:tc>
      </w:tr>
      <w:tr w:rsidR="00DA156C" w:rsidRPr="00D774E1" w14:paraId="6DEB862B" w14:textId="77777777" w:rsidTr="000D0A81">
        <w:tc>
          <w:tcPr>
            <w:tcW w:w="2007" w:type="dxa"/>
          </w:tcPr>
          <w:p w14:paraId="11758D4F" w14:textId="25347554" w:rsidR="00DA156C" w:rsidRDefault="00871D30" w:rsidP="00F51885">
            <w:pPr>
              <w:rPr>
                <w:lang w:val="en-US"/>
              </w:rPr>
            </w:pPr>
            <w:proofErr w:type="spellStart"/>
            <w:r w:rsidRPr="009C7C98">
              <w:rPr>
                <w:lang w:val="en-US"/>
              </w:rPr>
              <w:t>Peiffert</w:t>
            </w:r>
            <w:proofErr w:type="spellEnd"/>
            <w:r>
              <w:rPr>
                <w:lang w:val="en-US"/>
              </w:rPr>
              <w:t xml:space="preserve"> et al.</w:t>
            </w:r>
          </w:p>
        </w:tc>
        <w:tc>
          <w:tcPr>
            <w:tcW w:w="1107" w:type="dxa"/>
          </w:tcPr>
          <w:p w14:paraId="65BAD5E8" w14:textId="1610562F" w:rsidR="00DA156C" w:rsidRDefault="000D1A36" w:rsidP="00F51885">
            <w:pPr>
              <w:rPr>
                <w:lang w:val="en-US"/>
              </w:rPr>
            </w:pPr>
            <w:r>
              <w:rPr>
                <w:lang w:val="en-US"/>
              </w:rPr>
              <w:t>2012</w:t>
            </w:r>
          </w:p>
        </w:tc>
        <w:tc>
          <w:tcPr>
            <w:tcW w:w="4329" w:type="dxa"/>
          </w:tcPr>
          <w:p w14:paraId="4BAD06B0" w14:textId="709847D8" w:rsidR="00DA156C" w:rsidRPr="009A72AA" w:rsidRDefault="000D1A36" w:rsidP="00F51885">
            <w:pPr>
              <w:rPr>
                <w:i/>
                <w:iCs/>
                <w:lang w:val="en-US"/>
              </w:rPr>
            </w:pPr>
            <w:r w:rsidRPr="009A72AA">
              <w:rPr>
                <w:i/>
                <w:iCs/>
                <w:lang w:val="en-US"/>
              </w:rPr>
              <w:t>Induction chemotherapy and dose intensification of the radiation boost in locally advanced anal canal carcinoma: final analysis of the randomized UNICANCER ACCORD 03 trial</w:t>
            </w:r>
          </w:p>
        </w:tc>
        <w:tc>
          <w:tcPr>
            <w:tcW w:w="1617" w:type="dxa"/>
          </w:tcPr>
          <w:p w14:paraId="47E66CDF" w14:textId="034000DB" w:rsidR="00DA156C" w:rsidRDefault="000D1A36" w:rsidP="00F51885">
            <w:pPr>
              <w:rPr>
                <w:lang w:val="en-US"/>
              </w:rPr>
            </w:pPr>
            <w:r>
              <w:rPr>
                <w:lang w:val="en-US"/>
              </w:rPr>
              <w:t>1b</w:t>
            </w:r>
          </w:p>
        </w:tc>
      </w:tr>
      <w:tr w:rsidR="00DA156C" w:rsidRPr="00D774E1" w14:paraId="24A82327" w14:textId="77777777" w:rsidTr="000D0A81">
        <w:tc>
          <w:tcPr>
            <w:tcW w:w="2007" w:type="dxa"/>
          </w:tcPr>
          <w:p w14:paraId="413A6D83" w14:textId="34B40188" w:rsidR="00DA156C" w:rsidRDefault="000D1A36" w:rsidP="00F51885">
            <w:pPr>
              <w:rPr>
                <w:lang w:val="en-US"/>
              </w:rPr>
            </w:pPr>
            <w:proofErr w:type="spellStart"/>
            <w:r w:rsidRPr="009C7C98">
              <w:rPr>
                <w:lang w:val="en-US"/>
              </w:rPr>
              <w:t>Prezzi</w:t>
            </w:r>
            <w:proofErr w:type="spellEnd"/>
            <w:r>
              <w:rPr>
                <w:lang w:val="en-US"/>
              </w:rPr>
              <w:t xml:space="preserve"> et al. </w:t>
            </w:r>
          </w:p>
        </w:tc>
        <w:tc>
          <w:tcPr>
            <w:tcW w:w="1107" w:type="dxa"/>
          </w:tcPr>
          <w:p w14:paraId="798820CA" w14:textId="37CC5DAE" w:rsidR="00DA156C" w:rsidRDefault="000D1A36" w:rsidP="00F51885">
            <w:pPr>
              <w:rPr>
                <w:lang w:val="en-US"/>
              </w:rPr>
            </w:pPr>
            <w:r>
              <w:rPr>
                <w:lang w:val="en-US"/>
              </w:rPr>
              <w:t>2023</w:t>
            </w:r>
          </w:p>
        </w:tc>
        <w:tc>
          <w:tcPr>
            <w:tcW w:w="4329" w:type="dxa"/>
          </w:tcPr>
          <w:p w14:paraId="765EDC4B" w14:textId="14E11523" w:rsidR="00DA156C" w:rsidRPr="009A72AA" w:rsidRDefault="000D1A36" w:rsidP="00F51885">
            <w:pPr>
              <w:rPr>
                <w:i/>
                <w:iCs/>
                <w:lang w:val="en-US"/>
              </w:rPr>
            </w:pPr>
            <w:r w:rsidRPr="009A72AA">
              <w:rPr>
                <w:i/>
                <w:iCs/>
                <w:lang w:val="en-US"/>
              </w:rPr>
              <w:t xml:space="preserve">Diffusion-weighted imaging complements T2-weighted MRI for </w:t>
            </w:r>
            <w:proofErr w:type="spellStart"/>
            <w:r w:rsidRPr="009A72AA">
              <w:rPr>
                <w:i/>
                <w:iCs/>
                <w:lang w:val="en-US"/>
              </w:rPr>
              <w:t>tumour</w:t>
            </w:r>
            <w:proofErr w:type="spellEnd"/>
            <w:r w:rsidRPr="009A72AA">
              <w:rPr>
                <w:i/>
                <w:iCs/>
                <w:lang w:val="en-US"/>
              </w:rPr>
              <w:t xml:space="preserve"> response assessment in squamous anal carcinoma</w:t>
            </w:r>
          </w:p>
        </w:tc>
        <w:tc>
          <w:tcPr>
            <w:tcW w:w="1617" w:type="dxa"/>
          </w:tcPr>
          <w:p w14:paraId="30360D47" w14:textId="0681ACE6" w:rsidR="00DA156C" w:rsidRDefault="002F2093" w:rsidP="00F51885">
            <w:pPr>
              <w:rPr>
                <w:lang w:val="en-US"/>
              </w:rPr>
            </w:pPr>
            <w:r>
              <w:rPr>
                <w:lang w:val="en-US"/>
              </w:rPr>
              <w:t>2b</w:t>
            </w:r>
          </w:p>
        </w:tc>
      </w:tr>
      <w:tr w:rsidR="00DA156C" w:rsidRPr="00D774E1" w14:paraId="70C62695" w14:textId="77777777" w:rsidTr="000D0A81">
        <w:tc>
          <w:tcPr>
            <w:tcW w:w="2007" w:type="dxa"/>
          </w:tcPr>
          <w:p w14:paraId="1B772FFB" w14:textId="211BB81E" w:rsidR="00DA156C" w:rsidRDefault="002F2093" w:rsidP="00F51885">
            <w:pPr>
              <w:rPr>
                <w:lang w:val="en-US"/>
              </w:rPr>
            </w:pPr>
            <w:r w:rsidRPr="009C7C98">
              <w:rPr>
                <w:lang w:val="en-US"/>
              </w:rPr>
              <w:t>Reginelli</w:t>
            </w:r>
            <w:r>
              <w:rPr>
                <w:lang w:val="en-US"/>
              </w:rPr>
              <w:t xml:space="preserve"> et al. </w:t>
            </w:r>
          </w:p>
        </w:tc>
        <w:tc>
          <w:tcPr>
            <w:tcW w:w="1107" w:type="dxa"/>
          </w:tcPr>
          <w:p w14:paraId="46787B90" w14:textId="6DF2C569" w:rsidR="00DA156C" w:rsidRDefault="002F2093" w:rsidP="00F51885">
            <w:pPr>
              <w:rPr>
                <w:lang w:val="en-US"/>
              </w:rPr>
            </w:pPr>
            <w:r>
              <w:rPr>
                <w:lang w:val="en-US"/>
              </w:rPr>
              <w:t>2017</w:t>
            </w:r>
          </w:p>
        </w:tc>
        <w:tc>
          <w:tcPr>
            <w:tcW w:w="4329" w:type="dxa"/>
          </w:tcPr>
          <w:p w14:paraId="172912D0" w14:textId="1DEF9494" w:rsidR="00DA156C" w:rsidRPr="009A72AA" w:rsidRDefault="002F2093" w:rsidP="00F51885">
            <w:pPr>
              <w:rPr>
                <w:i/>
                <w:iCs/>
                <w:lang w:val="en-US"/>
              </w:rPr>
            </w:pPr>
            <w:r w:rsidRPr="009A72AA">
              <w:rPr>
                <w:i/>
                <w:iCs/>
                <w:lang w:val="en-US"/>
              </w:rPr>
              <w:t>Diagnostic performance of magnetic resonance imaging and 3D endoanal ultrasound in detection, staging and assessment post treatment, in anal cancer</w:t>
            </w:r>
          </w:p>
        </w:tc>
        <w:tc>
          <w:tcPr>
            <w:tcW w:w="1617" w:type="dxa"/>
          </w:tcPr>
          <w:p w14:paraId="1DC384B0" w14:textId="75586139" w:rsidR="00DA156C" w:rsidRDefault="002F2093" w:rsidP="00F51885">
            <w:pPr>
              <w:rPr>
                <w:lang w:val="en-US"/>
              </w:rPr>
            </w:pPr>
            <w:r>
              <w:rPr>
                <w:lang w:val="en-US"/>
              </w:rPr>
              <w:t>2b</w:t>
            </w:r>
          </w:p>
        </w:tc>
      </w:tr>
      <w:tr w:rsidR="002F2093" w:rsidRPr="00D774E1" w14:paraId="06615FBE" w14:textId="77777777" w:rsidTr="000D0A81">
        <w:tc>
          <w:tcPr>
            <w:tcW w:w="2007" w:type="dxa"/>
          </w:tcPr>
          <w:p w14:paraId="74A21017" w14:textId="2A0FC27A" w:rsidR="002F2093" w:rsidRPr="009C7C98" w:rsidRDefault="002F2093" w:rsidP="00F51885">
            <w:pPr>
              <w:rPr>
                <w:lang w:val="en-US"/>
              </w:rPr>
            </w:pPr>
            <w:r>
              <w:rPr>
                <w:lang w:val="en-US"/>
              </w:rPr>
              <w:t xml:space="preserve">Repka et al. </w:t>
            </w:r>
          </w:p>
        </w:tc>
        <w:tc>
          <w:tcPr>
            <w:tcW w:w="1107" w:type="dxa"/>
          </w:tcPr>
          <w:p w14:paraId="08503EAA" w14:textId="50D20D6A" w:rsidR="002F2093" w:rsidRDefault="00332F7D" w:rsidP="00F51885">
            <w:pPr>
              <w:rPr>
                <w:lang w:val="en-US"/>
              </w:rPr>
            </w:pPr>
            <w:r>
              <w:rPr>
                <w:lang w:val="en-US"/>
              </w:rPr>
              <w:t>2017</w:t>
            </w:r>
          </w:p>
        </w:tc>
        <w:tc>
          <w:tcPr>
            <w:tcW w:w="4329" w:type="dxa"/>
          </w:tcPr>
          <w:p w14:paraId="0980C06D" w14:textId="2E472FC6" w:rsidR="002F2093" w:rsidRPr="009A72AA" w:rsidRDefault="00332F7D" w:rsidP="00F51885">
            <w:pPr>
              <w:rPr>
                <w:i/>
                <w:iCs/>
                <w:lang w:val="en-US"/>
              </w:rPr>
            </w:pPr>
            <w:r w:rsidRPr="009A72AA">
              <w:rPr>
                <w:i/>
                <w:iCs/>
                <w:lang w:val="en-US"/>
              </w:rPr>
              <w:t>Social determinants of stage IV anal cancer and the impact of pelvic radiotherapy in the metastatic setting</w:t>
            </w:r>
          </w:p>
        </w:tc>
        <w:tc>
          <w:tcPr>
            <w:tcW w:w="1617" w:type="dxa"/>
          </w:tcPr>
          <w:p w14:paraId="2B62BFB5" w14:textId="632AB1EE" w:rsidR="002F2093" w:rsidRDefault="00332F7D" w:rsidP="00F51885">
            <w:pPr>
              <w:rPr>
                <w:lang w:val="en-US"/>
              </w:rPr>
            </w:pPr>
            <w:proofErr w:type="spellStart"/>
            <w:r>
              <w:rPr>
                <w:lang w:val="en-US"/>
              </w:rPr>
              <w:t>Lærebog</w:t>
            </w:r>
            <w:proofErr w:type="spellEnd"/>
          </w:p>
        </w:tc>
      </w:tr>
      <w:tr w:rsidR="002F2093" w:rsidRPr="00D774E1" w14:paraId="35BE851D" w14:textId="77777777" w:rsidTr="000D0A81">
        <w:tc>
          <w:tcPr>
            <w:tcW w:w="2007" w:type="dxa"/>
          </w:tcPr>
          <w:p w14:paraId="2D9547CC" w14:textId="378D01F9" w:rsidR="002F2093" w:rsidRPr="009C7C98" w:rsidRDefault="00332F7D" w:rsidP="00F51885">
            <w:pPr>
              <w:rPr>
                <w:lang w:val="en-US"/>
              </w:rPr>
            </w:pPr>
            <w:r w:rsidRPr="009C7C98">
              <w:rPr>
                <w:lang w:val="en-US"/>
              </w:rPr>
              <w:t>Roach</w:t>
            </w:r>
            <w:r>
              <w:rPr>
                <w:lang w:val="en-US"/>
              </w:rPr>
              <w:t xml:space="preserve"> et al.</w:t>
            </w:r>
          </w:p>
        </w:tc>
        <w:tc>
          <w:tcPr>
            <w:tcW w:w="1107" w:type="dxa"/>
          </w:tcPr>
          <w:p w14:paraId="52F03094" w14:textId="4370B23E" w:rsidR="002F2093" w:rsidRDefault="00332F7D" w:rsidP="00F51885">
            <w:pPr>
              <w:rPr>
                <w:lang w:val="en-US"/>
              </w:rPr>
            </w:pPr>
            <w:r>
              <w:rPr>
                <w:lang w:val="en-US"/>
              </w:rPr>
              <w:t>2005</w:t>
            </w:r>
          </w:p>
        </w:tc>
        <w:tc>
          <w:tcPr>
            <w:tcW w:w="4329" w:type="dxa"/>
          </w:tcPr>
          <w:p w14:paraId="638484F1" w14:textId="3AC8A24A" w:rsidR="002F2093" w:rsidRPr="009A72AA" w:rsidRDefault="00332F7D" w:rsidP="00F51885">
            <w:pPr>
              <w:rPr>
                <w:i/>
                <w:iCs/>
                <w:lang w:val="en-US"/>
              </w:rPr>
            </w:pPr>
            <w:r w:rsidRPr="009A72AA">
              <w:rPr>
                <w:i/>
                <w:iCs/>
                <w:lang w:val="en-US"/>
              </w:rPr>
              <w:t>Magnetic resonance imaging of anal cancer</w:t>
            </w:r>
          </w:p>
        </w:tc>
        <w:tc>
          <w:tcPr>
            <w:tcW w:w="1617" w:type="dxa"/>
          </w:tcPr>
          <w:p w14:paraId="6DECEFF5" w14:textId="1153E042" w:rsidR="002F2093" w:rsidRDefault="00C91732" w:rsidP="00F51885">
            <w:pPr>
              <w:rPr>
                <w:lang w:val="en-US"/>
              </w:rPr>
            </w:pPr>
            <w:r>
              <w:rPr>
                <w:lang w:val="en-US"/>
              </w:rPr>
              <w:t>4</w:t>
            </w:r>
          </w:p>
        </w:tc>
      </w:tr>
      <w:tr w:rsidR="002F2093" w:rsidRPr="00D774E1" w14:paraId="0538DE07" w14:textId="77777777" w:rsidTr="000D0A81">
        <w:tc>
          <w:tcPr>
            <w:tcW w:w="2007" w:type="dxa"/>
          </w:tcPr>
          <w:p w14:paraId="3CBDE5CD" w14:textId="7BF06CD2" w:rsidR="002F2093" w:rsidRPr="009C7C98" w:rsidRDefault="00C91732" w:rsidP="00F51885">
            <w:pPr>
              <w:rPr>
                <w:lang w:val="en-US"/>
              </w:rPr>
            </w:pPr>
            <w:r w:rsidRPr="009C7C98">
              <w:t>Sauter</w:t>
            </w:r>
            <w:r>
              <w:t xml:space="preserve"> et al. </w:t>
            </w:r>
          </w:p>
        </w:tc>
        <w:tc>
          <w:tcPr>
            <w:tcW w:w="1107" w:type="dxa"/>
          </w:tcPr>
          <w:p w14:paraId="5C25CFD3" w14:textId="3979FB0D" w:rsidR="002F2093" w:rsidRDefault="00C91732" w:rsidP="00F51885">
            <w:pPr>
              <w:rPr>
                <w:lang w:val="en-US"/>
              </w:rPr>
            </w:pPr>
            <w:r>
              <w:rPr>
                <w:lang w:val="en-US"/>
              </w:rPr>
              <w:t>2017</w:t>
            </w:r>
          </w:p>
        </w:tc>
        <w:tc>
          <w:tcPr>
            <w:tcW w:w="4329" w:type="dxa"/>
          </w:tcPr>
          <w:p w14:paraId="31A2B023" w14:textId="1A6CA926" w:rsidR="002F2093" w:rsidRPr="009A72AA" w:rsidRDefault="00C91732" w:rsidP="00F51885">
            <w:pPr>
              <w:rPr>
                <w:i/>
                <w:iCs/>
                <w:lang w:val="en-US"/>
              </w:rPr>
            </w:pPr>
            <w:r w:rsidRPr="009A72AA">
              <w:rPr>
                <w:i/>
                <w:iCs/>
                <w:lang w:val="en-US"/>
              </w:rPr>
              <w:t xml:space="preserve">Surveillance of anal carcinoma after </w:t>
            </w:r>
            <w:proofErr w:type="spellStart"/>
            <w:r w:rsidRPr="009A72AA">
              <w:rPr>
                <w:i/>
                <w:iCs/>
                <w:lang w:val="en-US"/>
              </w:rPr>
              <w:t>radiochemotherapy</w:t>
            </w:r>
            <w:proofErr w:type="spellEnd"/>
            <w:r w:rsidRPr="009A72AA">
              <w:rPr>
                <w:i/>
                <w:iCs/>
                <w:lang w:val="en-US"/>
              </w:rPr>
              <w:t xml:space="preserve"> : A retrospective analysis of 80 patients</w:t>
            </w:r>
          </w:p>
        </w:tc>
        <w:tc>
          <w:tcPr>
            <w:tcW w:w="1617" w:type="dxa"/>
          </w:tcPr>
          <w:p w14:paraId="494C0A6D" w14:textId="3BDF920F" w:rsidR="002F2093" w:rsidRDefault="00C91732" w:rsidP="00F51885">
            <w:pPr>
              <w:rPr>
                <w:lang w:val="en-US"/>
              </w:rPr>
            </w:pPr>
            <w:r>
              <w:rPr>
                <w:lang w:val="en-US"/>
              </w:rPr>
              <w:t>2b</w:t>
            </w:r>
          </w:p>
        </w:tc>
      </w:tr>
      <w:tr w:rsidR="002F2093" w:rsidRPr="00D774E1" w14:paraId="01A65898" w14:textId="77777777" w:rsidTr="000D0A81">
        <w:tc>
          <w:tcPr>
            <w:tcW w:w="2007" w:type="dxa"/>
          </w:tcPr>
          <w:p w14:paraId="28466BDE" w14:textId="42E68D2D" w:rsidR="002F2093" w:rsidRPr="009C7C98" w:rsidRDefault="00C91732" w:rsidP="00F51885">
            <w:pPr>
              <w:rPr>
                <w:lang w:val="en-US"/>
              </w:rPr>
            </w:pPr>
            <w:r w:rsidRPr="009C7C98">
              <w:rPr>
                <w:lang w:val="en-US"/>
              </w:rPr>
              <w:t>Schwarz</w:t>
            </w:r>
            <w:r>
              <w:rPr>
                <w:lang w:val="en-US"/>
              </w:rPr>
              <w:t xml:space="preserve"> et al. </w:t>
            </w:r>
          </w:p>
        </w:tc>
        <w:tc>
          <w:tcPr>
            <w:tcW w:w="1107" w:type="dxa"/>
          </w:tcPr>
          <w:p w14:paraId="30A4E669" w14:textId="4A49BD09" w:rsidR="002F2093" w:rsidRDefault="007D01A4" w:rsidP="00F51885">
            <w:pPr>
              <w:rPr>
                <w:lang w:val="en-US"/>
              </w:rPr>
            </w:pPr>
            <w:r>
              <w:rPr>
                <w:lang w:val="en-US"/>
              </w:rPr>
              <w:t>2008</w:t>
            </w:r>
          </w:p>
        </w:tc>
        <w:tc>
          <w:tcPr>
            <w:tcW w:w="4329" w:type="dxa"/>
          </w:tcPr>
          <w:p w14:paraId="41281DEA" w14:textId="1D92D680" w:rsidR="002F2093" w:rsidRPr="009A72AA" w:rsidRDefault="007D01A4" w:rsidP="00F51885">
            <w:pPr>
              <w:rPr>
                <w:i/>
                <w:iCs/>
                <w:lang w:val="en-US"/>
              </w:rPr>
            </w:pPr>
            <w:r w:rsidRPr="009A72AA">
              <w:rPr>
                <w:i/>
                <w:iCs/>
                <w:lang w:val="en-US"/>
              </w:rPr>
              <w:t>Tumor response and survival predicted by post-therapy FDG-PET/CT in anal cancer</w:t>
            </w:r>
          </w:p>
        </w:tc>
        <w:tc>
          <w:tcPr>
            <w:tcW w:w="1617" w:type="dxa"/>
          </w:tcPr>
          <w:p w14:paraId="3B1076B2" w14:textId="7E9FA705" w:rsidR="002F2093" w:rsidRDefault="007D01A4" w:rsidP="00F51885">
            <w:pPr>
              <w:rPr>
                <w:lang w:val="en-US"/>
              </w:rPr>
            </w:pPr>
            <w:r>
              <w:rPr>
                <w:lang w:val="en-US"/>
              </w:rPr>
              <w:t>2b</w:t>
            </w:r>
          </w:p>
        </w:tc>
      </w:tr>
      <w:tr w:rsidR="002F2093" w:rsidRPr="00D774E1" w14:paraId="0E045D86" w14:textId="77777777" w:rsidTr="000D0A81">
        <w:tc>
          <w:tcPr>
            <w:tcW w:w="2007" w:type="dxa"/>
          </w:tcPr>
          <w:p w14:paraId="177B3752" w14:textId="43A9DFF7" w:rsidR="002F2093" w:rsidRPr="009C7C98" w:rsidRDefault="007D01A4" w:rsidP="00F51885">
            <w:pPr>
              <w:rPr>
                <w:lang w:val="en-US"/>
              </w:rPr>
            </w:pPr>
            <w:r w:rsidRPr="009C7C98">
              <w:rPr>
                <w:lang w:val="en-US"/>
              </w:rPr>
              <w:t>Steward DB</w:t>
            </w:r>
            <w:r>
              <w:rPr>
                <w:lang w:val="en-US"/>
              </w:rPr>
              <w:t>.</w:t>
            </w:r>
          </w:p>
        </w:tc>
        <w:tc>
          <w:tcPr>
            <w:tcW w:w="1107" w:type="dxa"/>
          </w:tcPr>
          <w:p w14:paraId="6D061316" w14:textId="3D872596" w:rsidR="002F2093" w:rsidRDefault="007D01A4" w:rsidP="00F51885">
            <w:pPr>
              <w:rPr>
                <w:lang w:val="en-US"/>
              </w:rPr>
            </w:pPr>
            <w:r>
              <w:rPr>
                <w:lang w:val="en-US"/>
              </w:rPr>
              <w:t>2018</w:t>
            </w:r>
          </w:p>
        </w:tc>
        <w:tc>
          <w:tcPr>
            <w:tcW w:w="4329" w:type="dxa"/>
          </w:tcPr>
          <w:p w14:paraId="1D172C14" w14:textId="6A7F6F39" w:rsidR="002F2093" w:rsidRPr="009A72AA" w:rsidRDefault="007D01A4" w:rsidP="00F51885">
            <w:pPr>
              <w:rPr>
                <w:i/>
                <w:iCs/>
                <w:lang w:val="en-US"/>
              </w:rPr>
            </w:pPr>
            <w:r w:rsidRPr="009A72AA">
              <w:rPr>
                <w:i/>
                <w:iCs/>
                <w:lang w:val="en-US"/>
              </w:rPr>
              <w:t>The American Society of Colon and Rectal Surgeons Clinical Practice Guidelines for Anal Squamous Cell Cancers (Revised 2018).</w:t>
            </w:r>
          </w:p>
        </w:tc>
        <w:tc>
          <w:tcPr>
            <w:tcW w:w="1617" w:type="dxa"/>
          </w:tcPr>
          <w:p w14:paraId="1D02C320" w14:textId="625A985B" w:rsidR="002F2093" w:rsidRDefault="007D01A4" w:rsidP="00F51885">
            <w:pPr>
              <w:rPr>
                <w:lang w:val="en-US"/>
              </w:rPr>
            </w:pPr>
            <w:r>
              <w:rPr>
                <w:lang w:val="en-US"/>
              </w:rPr>
              <w:t>Guideline</w:t>
            </w:r>
          </w:p>
        </w:tc>
      </w:tr>
      <w:tr w:rsidR="002F2093" w:rsidRPr="00D774E1" w14:paraId="5700FCB6" w14:textId="77777777" w:rsidTr="000D0A81">
        <w:tc>
          <w:tcPr>
            <w:tcW w:w="2007" w:type="dxa"/>
          </w:tcPr>
          <w:p w14:paraId="25D582C3" w14:textId="6C5CC4E7" w:rsidR="002F2093" w:rsidRPr="009C7C98" w:rsidRDefault="007D01A4" w:rsidP="00F51885">
            <w:pPr>
              <w:rPr>
                <w:lang w:val="en-US"/>
              </w:rPr>
            </w:pPr>
            <w:r w:rsidRPr="009C7C98">
              <w:rPr>
                <w:lang w:val="en-US"/>
              </w:rPr>
              <w:t>Teagle</w:t>
            </w:r>
            <w:r>
              <w:rPr>
                <w:lang w:val="en-US"/>
              </w:rPr>
              <w:t xml:space="preserve"> et al. </w:t>
            </w:r>
          </w:p>
        </w:tc>
        <w:tc>
          <w:tcPr>
            <w:tcW w:w="1107" w:type="dxa"/>
          </w:tcPr>
          <w:p w14:paraId="0B0629D7" w14:textId="1651F189" w:rsidR="002F2093" w:rsidRDefault="007D01A4" w:rsidP="00F51885">
            <w:pPr>
              <w:rPr>
                <w:lang w:val="en-US"/>
              </w:rPr>
            </w:pPr>
            <w:r>
              <w:rPr>
                <w:lang w:val="en-US"/>
              </w:rPr>
              <w:t>2016</w:t>
            </w:r>
          </w:p>
        </w:tc>
        <w:tc>
          <w:tcPr>
            <w:tcW w:w="4329" w:type="dxa"/>
          </w:tcPr>
          <w:p w14:paraId="067FDD06" w14:textId="04A15D34" w:rsidR="002F2093" w:rsidRPr="009A72AA" w:rsidRDefault="007D01A4" w:rsidP="00F51885">
            <w:pPr>
              <w:rPr>
                <w:i/>
                <w:iCs/>
                <w:lang w:val="en-US"/>
              </w:rPr>
            </w:pPr>
            <w:r w:rsidRPr="009A72AA">
              <w:rPr>
                <w:i/>
                <w:iCs/>
                <w:lang w:val="en-US"/>
              </w:rPr>
              <w:t>Negative 18F-FDG-PET-CT may exclude residual or recurrent disease in anal cancer. Nuclear medicine communications</w:t>
            </w:r>
          </w:p>
        </w:tc>
        <w:tc>
          <w:tcPr>
            <w:tcW w:w="1617" w:type="dxa"/>
          </w:tcPr>
          <w:p w14:paraId="724EE054" w14:textId="6DA84B9D" w:rsidR="002F2093" w:rsidRDefault="009A72AA" w:rsidP="00F51885">
            <w:pPr>
              <w:rPr>
                <w:lang w:val="en-US"/>
              </w:rPr>
            </w:pPr>
            <w:r>
              <w:rPr>
                <w:lang w:val="en-US"/>
              </w:rPr>
              <w:t>2b</w:t>
            </w:r>
          </w:p>
        </w:tc>
      </w:tr>
      <w:tr w:rsidR="002F2093" w:rsidRPr="00D774E1" w14:paraId="6D74DAFF" w14:textId="77777777" w:rsidTr="000D0A81">
        <w:tc>
          <w:tcPr>
            <w:tcW w:w="2007" w:type="dxa"/>
          </w:tcPr>
          <w:p w14:paraId="2E181D1B" w14:textId="001A1DDF" w:rsidR="002F2093" w:rsidRPr="009C7C98" w:rsidRDefault="009A72AA" w:rsidP="00F51885">
            <w:pPr>
              <w:rPr>
                <w:lang w:val="en-US"/>
              </w:rPr>
            </w:pPr>
            <w:r w:rsidRPr="009C7C98">
              <w:rPr>
                <w:lang w:val="en-US"/>
              </w:rPr>
              <w:t>Vercellino</w:t>
            </w:r>
            <w:r>
              <w:rPr>
                <w:lang w:val="en-US"/>
              </w:rPr>
              <w:t xml:space="preserve"> et al. </w:t>
            </w:r>
          </w:p>
        </w:tc>
        <w:tc>
          <w:tcPr>
            <w:tcW w:w="1107" w:type="dxa"/>
          </w:tcPr>
          <w:p w14:paraId="6E21595E" w14:textId="23E9967E" w:rsidR="002F2093" w:rsidRDefault="009A72AA" w:rsidP="00F51885">
            <w:pPr>
              <w:rPr>
                <w:lang w:val="en-US"/>
              </w:rPr>
            </w:pPr>
            <w:r>
              <w:rPr>
                <w:lang w:val="en-US"/>
              </w:rPr>
              <w:t>2011</w:t>
            </w:r>
          </w:p>
        </w:tc>
        <w:tc>
          <w:tcPr>
            <w:tcW w:w="4329" w:type="dxa"/>
          </w:tcPr>
          <w:p w14:paraId="106E4CB5" w14:textId="7E6358C2" w:rsidR="002F2093" w:rsidRPr="009A72AA" w:rsidRDefault="009A72AA" w:rsidP="00F51885">
            <w:pPr>
              <w:rPr>
                <w:i/>
                <w:iCs/>
                <w:lang w:val="en-US"/>
              </w:rPr>
            </w:pPr>
            <w:r w:rsidRPr="009A72AA">
              <w:rPr>
                <w:i/>
                <w:iCs/>
                <w:lang w:val="en-US"/>
              </w:rPr>
              <w:t>Impact of FDG PET/CT in the staging and the follow-up of anal carcinoma.</w:t>
            </w:r>
          </w:p>
        </w:tc>
        <w:tc>
          <w:tcPr>
            <w:tcW w:w="1617" w:type="dxa"/>
          </w:tcPr>
          <w:p w14:paraId="72818269" w14:textId="44510FA0" w:rsidR="002F2093" w:rsidRDefault="009A72AA" w:rsidP="00F51885">
            <w:pPr>
              <w:rPr>
                <w:lang w:val="en-US"/>
              </w:rPr>
            </w:pPr>
            <w:r>
              <w:rPr>
                <w:lang w:val="en-US"/>
              </w:rPr>
              <w:t>4</w:t>
            </w:r>
          </w:p>
        </w:tc>
      </w:tr>
    </w:tbl>
    <w:p w14:paraId="10D1A7EC" w14:textId="6605888E" w:rsidR="009B6B6E" w:rsidRDefault="009B6B6E" w:rsidP="009B6B6E">
      <w:pPr>
        <w:spacing w:after="0" w:line="280" w:lineRule="atLeast"/>
        <w:jc w:val="both"/>
      </w:pPr>
      <w:r>
        <w:br w:type="page"/>
      </w:r>
    </w:p>
    <w:p w14:paraId="1697FBCA" w14:textId="77777777" w:rsidR="004D1F07" w:rsidRPr="004D1F07" w:rsidRDefault="004D1F07" w:rsidP="004D1F07">
      <w:pPr>
        <w:pStyle w:val="Overskrift1"/>
      </w:pPr>
      <w:bookmarkStart w:id="49" w:name="_Toc225756747"/>
      <w:bookmarkEnd w:id="45"/>
      <w:r w:rsidRPr="004D1F07">
        <w:lastRenderedPageBreak/>
        <w:t>Om denne kliniske retningslinje</w:t>
      </w:r>
      <w:bookmarkEnd w:id="49"/>
    </w:p>
    <w:p w14:paraId="5FA344EE" w14:textId="77777777" w:rsidR="00416D8F" w:rsidRPr="00117FF1" w:rsidRDefault="00416D8F" w:rsidP="00416D8F">
      <w:pPr>
        <w:rPr>
          <w:lang w:eastAsia="da-DK"/>
        </w:rPr>
      </w:pPr>
      <w:r w:rsidRPr="763B32F4">
        <w:rPr>
          <w:lang w:eastAsia="da-DK"/>
        </w:rPr>
        <w:t xml:space="preserve">Denne kliniske retningslinje er udarbejdet </w:t>
      </w:r>
      <w:r w:rsidRPr="2B0459E9">
        <w:rPr>
          <w:lang w:eastAsia="da-DK"/>
        </w:rPr>
        <w:t xml:space="preserve">med afsæt i aftale om, at Sundhedsvæsenets </w:t>
      </w:r>
      <w:r w:rsidRPr="5A4AE8F6">
        <w:rPr>
          <w:lang w:eastAsia="da-DK"/>
        </w:rPr>
        <w:t>Kvalitetsinstitut</w:t>
      </w:r>
      <w:r w:rsidRPr="2B0459E9">
        <w:rPr>
          <w:lang w:eastAsia="da-DK"/>
        </w:rPr>
        <w:t xml:space="preserve"> skal understøtte udarbejdelsen af </w:t>
      </w:r>
      <w:r w:rsidRPr="0D424E59">
        <w:rPr>
          <w:lang w:eastAsia="da-DK"/>
        </w:rPr>
        <w:t xml:space="preserve">landsdækkende kliniske retningslinjer </w:t>
      </w:r>
      <w:r w:rsidRPr="4B861E21">
        <w:rPr>
          <w:lang w:eastAsia="da-DK"/>
        </w:rPr>
        <w:t xml:space="preserve">i </w:t>
      </w:r>
      <w:r w:rsidRPr="5433CF80">
        <w:rPr>
          <w:lang w:eastAsia="da-DK"/>
        </w:rPr>
        <w:t>en række faglige miljøer</w:t>
      </w:r>
      <w:r>
        <w:rPr>
          <w:lang w:eastAsia="da-DK"/>
        </w:rPr>
        <w:t>,</w:t>
      </w:r>
      <w:r w:rsidRPr="5433CF80">
        <w:rPr>
          <w:lang w:eastAsia="da-DK"/>
        </w:rPr>
        <w:t xml:space="preserve"> </w:t>
      </w:r>
      <w:r w:rsidRPr="0D424E59">
        <w:rPr>
          <w:lang w:eastAsia="da-DK"/>
        </w:rPr>
        <w:t>som</w:t>
      </w:r>
      <w:r w:rsidRPr="763B32F4">
        <w:rPr>
          <w:lang w:eastAsia="da-DK"/>
        </w:rPr>
        <w:t xml:space="preserve"> en del af en styrket indsats for kliniske retningslinjer i Danmark. Formålet med indsatsen er at sikre en evidensbaseret tilgang til behandling på tværs af sundhedsvæsenet, for derigennem at understøtte at patienter og borgere modtager behandling af høj og ensartet kvalitet. Retningslinjen er udformet af og til sundhedsprofessionelle miljøer og godkendt af relevante faglige selskaber. Den administrative godkendelse er foretaget af Retningslinjefunktionen under Sundhedsvæsenets Kvalitetsinstitut.</w:t>
      </w:r>
    </w:p>
    <w:p w14:paraId="1598426B" w14:textId="77777777" w:rsidR="00416D8F" w:rsidRPr="00117FF1" w:rsidRDefault="00416D8F" w:rsidP="00416D8F">
      <w:pPr>
        <w:rPr>
          <w:szCs w:val="24"/>
          <w:lang w:eastAsia="da-DK"/>
        </w:rPr>
      </w:pPr>
      <w:r w:rsidRPr="00117FF1">
        <w:rPr>
          <w:szCs w:val="24"/>
          <w:lang w:eastAsia="da-DK"/>
        </w:rPr>
        <w:t xml:space="preserve">Retningslinjen er tiltænkt klinisk arbejdende sundhedsprofessionelle i det danske sundhedsvæsen og indeholder systematisk udarbejdede udsagn, </w:t>
      </w:r>
      <w:r>
        <w:rPr>
          <w:szCs w:val="24"/>
          <w:lang w:eastAsia="da-DK"/>
        </w:rPr>
        <w:t>der</w:t>
      </w:r>
      <w:r w:rsidRPr="00117FF1">
        <w:rPr>
          <w:szCs w:val="24"/>
          <w:lang w:eastAsia="da-DK"/>
        </w:rPr>
        <w:t xml:space="preserve"> kan bruges som beslutningsstøtte af fagpersoner og patienter i konkrete kliniske situationer.</w:t>
      </w:r>
    </w:p>
    <w:p w14:paraId="0D38C230" w14:textId="77777777" w:rsidR="00416D8F" w:rsidRPr="002B1E33" w:rsidRDefault="00416D8F" w:rsidP="00416D8F">
      <w:pPr>
        <w:rPr>
          <w:lang w:eastAsia="da-DK"/>
        </w:rPr>
      </w:pPr>
      <w:r w:rsidRPr="701E9A0A">
        <w:rPr>
          <w:lang w:eastAsia="da-DK"/>
        </w:rPr>
        <w:t xml:space="preserve">De kliniske retningslinjer fungerer som faglig rådgivning, og er ikke i sig selv juridisk bindende. </w:t>
      </w:r>
      <w:r>
        <w:br/>
      </w:r>
      <w:r w:rsidRPr="701E9A0A">
        <w:rPr>
          <w:lang w:eastAsia="da-DK"/>
        </w:rPr>
        <w:t>I den konkrete situation er det sundhedspersonalets faglige skøn, der afgør den bedste tilgang for den enkelte patient. Selv ved nøje overholdelse af anbefalingerne kan et succesfuldt behandlingsresultat ikke garanteres. I nogle tilfælde kan det være hensigtsmæssigt at vælge en behandlingsmetode med lavere evidensstyrke, hvis den vurderes at passe bedre til patientens individuelle behov. Selvom de kliniske retningslinjer ikke er juridisk bindende, anvendes de f.eks. ved tilsyn samt klage- og erstatningssager til vurdering af 'omhu og samvittighedsfuldhed'. Det er derfor hensigtsmæssigt at dokumentere evt. afvigelser fra retningslinjeanbefalingerne i patientjournalen samt relevant begrundelse for behandlingsvalg jf. reglerne om journalføring. Læseren bør også være opmærksom på lovgivning, bekendtgørelser, myndighedsvejledninger o.l. på området, da de ikke altid indgår i retningslinjerne.</w:t>
      </w:r>
    </w:p>
    <w:p w14:paraId="557E7192" w14:textId="77777777" w:rsidR="00416D8F" w:rsidRPr="00117FF1" w:rsidRDefault="00416D8F" w:rsidP="00416D8F">
      <w:pPr>
        <w:rPr>
          <w:szCs w:val="24"/>
          <w:lang w:eastAsia="da-DK"/>
        </w:rPr>
      </w:pPr>
      <w:r w:rsidRPr="00117FF1">
        <w:rPr>
          <w:szCs w:val="24"/>
          <w:lang w:eastAsia="da-DK"/>
        </w:rPr>
        <w:t>Retningslinjeskabelonen er udviklet i overensstemmelse med internationale kvalitetsstandarder som fastlagt af AGREE II, GRADE og RIGHT.</w:t>
      </w:r>
    </w:p>
    <w:p w14:paraId="6ED7C87A" w14:textId="77777777" w:rsidR="009D52D9" w:rsidRPr="009D52D9" w:rsidRDefault="00416D8F" w:rsidP="009D52D9">
      <w:pPr>
        <w:rPr>
          <w:szCs w:val="24"/>
          <w:lang w:eastAsia="da-DK"/>
        </w:rPr>
      </w:pPr>
      <w:r w:rsidRPr="00117FF1">
        <w:rPr>
          <w:szCs w:val="24"/>
          <w:lang w:eastAsia="da-DK"/>
        </w:rPr>
        <w:t>Denne retningslinje er udarbejdet med støtte fra Sundhedsvæsenets Kvalitetsinstitut</w:t>
      </w:r>
      <w:r>
        <w:rPr>
          <w:szCs w:val="24"/>
          <w:lang w:eastAsia="da-DK"/>
        </w:rPr>
        <w:t>, der finansieres af Danske Regioner</w:t>
      </w:r>
      <w:r w:rsidRPr="00117FF1">
        <w:rPr>
          <w:szCs w:val="24"/>
          <w:lang w:eastAsia="da-DK"/>
        </w:rPr>
        <w:t>.</w:t>
      </w:r>
    </w:p>
    <w:p w14:paraId="6732D360" w14:textId="77777777" w:rsidR="000C4270" w:rsidRDefault="000C4270" w:rsidP="001710E1">
      <w:pPr>
        <w:spacing w:after="0" w:line="20" w:lineRule="exact"/>
        <w:rPr>
          <w:sz w:val="2"/>
          <w:szCs w:val="2"/>
        </w:rPr>
      </w:pPr>
    </w:p>
    <w:p w14:paraId="23E3E8D0" w14:textId="77777777" w:rsidR="001710E1" w:rsidRPr="001710E1" w:rsidRDefault="001710E1" w:rsidP="001710E1">
      <w:pPr>
        <w:rPr>
          <w:sz w:val="2"/>
          <w:szCs w:val="2"/>
        </w:rPr>
      </w:pPr>
    </w:p>
    <w:p w14:paraId="79672C5B" w14:textId="77777777" w:rsidR="001710E1" w:rsidRPr="001710E1" w:rsidRDefault="001710E1" w:rsidP="001710E1">
      <w:pPr>
        <w:rPr>
          <w:sz w:val="2"/>
          <w:szCs w:val="2"/>
        </w:rPr>
      </w:pPr>
    </w:p>
    <w:p w14:paraId="061D9320" w14:textId="77777777" w:rsidR="001710E1" w:rsidRPr="001710E1" w:rsidRDefault="001710E1" w:rsidP="001710E1">
      <w:pPr>
        <w:rPr>
          <w:sz w:val="2"/>
          <w:szCs w:val="2"/>
        </w:rPr>
      </w:pPr>
    </w:p>
    <w:p w14:paraId="37A1F40A" w14:textId="77777777" w:rsidR="001710E1" w:rsidRPr="001710E1" w:rsidRDefault="001710E1" w:rsidP="001710E1">
      <w:pPr>
        <w:rPr>
          <w:sz w:val="2"/>
          <w:szCs w:val="2"/>
        </w:rPr>
      </w:pPr>
    </w:p>
    <w:p w14:paraId="1FED68D5" w14:textId="77777777" w:rsidR="003036D1" w:rsidRDefault="003036D1" w:rsidP="001710E1">
      <w:pPr>
        <w:rPr>
          <w:sz w:val="2"/>
          <w:szCs w:val="2"/>
        </w:rPr>
      </w:pPr>
    </w:p>
    <w:p w14:paraId="0BF6CF5A" w14:textId="77777777" w:rsidR="003036D1" w:rsidRDefault="003036D1" w:rsidP="001710E1">
      <w:pPr>
        <w:rPr>
          <w:sz w:val="2"/>
          <w:szCs w:val="2"/>
        </w:rPr>
      </w:pPr>
    </w:p>
    <w:p w14:paraId="1D16ABF9" w14:textId="546E43C3" w:rsidR="003036D1" w:rsidRPr="002F17E7" w:rsidRDefault="003036D1" w:rsidP="003036D1">
      <w:pPr>
        <w:pStyle w:val="EndNoteBibliography"/>
        <w:rPr>
          <w:lang w:val="da-DK"/>
        </w:rPr>
      </w:pPr>
    </w:p>
    <w:p w14:paraId="5B1BED10" w14:textId="48631B2F" w:rsidR="001710E1" w:rsidRPr="001710E1" w:rsidRDefault="001710E1" w:rsidP="001710E1">
      <w:pPr>
        <w:rPr>
          <w:sz w:val="2"/>
          <w:szCs w:val="2"/>
        </w:rPr>
      </w:pPr>
    </w:p>
    <w:sectPr w:rsidR="001710E1" w:rsidRPr="001710E1" w:rsidSect="00CC1135">
      <w:headerReference w:type="default" r:id="rId20"/>
      <w:footerReference w:type="default" r:id="rId21"/>
      <w:footerReference w:type="first" r:id="rId22"/>
      <w:pgSz w:w="11906" w:h="16838" w:code="9"/>
      <w:pgMar w:top="1928" w:right="1418" w:bottom="1361" w:left="1418" w:header="680"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A28807" w14:textId="77777777" w:rsidR="00401B9A" w:rsidRDefault="00401B9A" w:rsidP="009E4B94">
      <w:pPr>
        <w:spacing w:line="240" w:lineRule="auto"/>
      </w:pPr>
      <w:r>
        <w:separator/>
      </w:r>
    </w:p>
  </w:endnote>
  <w:endnote w:type="continuationSeparator" w:id="0">
    <w:p w14:paraId="671C9712" w14:textId="77777777" w:rsidR="00401B9A" w:rsidRDefault="00401B9A" w:rsidP="009E4B94">
      <w:pPr>
        <w:spacing w:line="240" w:lineRule="auto"/>
      </w:pPr>
      <w:r>
        <w:continuationSeparator/>
      </w:r>
    </w:p>
  </w:endnote>
  <w:endnote w:type="continuationNotice" w:id="1">
    <w:p w14:paraId="79D85600" w14:textId="77777777" w:rsidR="00401B9A" w:rsidRDefault="00401B9A">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1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Symbol">
    <w:panose1 w:val="020B0502040204020203"/>
    <w:charset w:val="00"/>
    <w:family w:val="swiss"/>
    <w:pitch w:val="variable"/>
    <w:sig w:usb0="800001E3" w:usb1="1200FFEF" w:usb2="00040000" w:usb3="00000000" w:csb0="00000001" w:csb1="00000000"/>
  </w:font>
  <w:font w:name="Palatino Linotype">
    <w:panose1 w:val="02040502050505030304"/>
    <w:charset w:val="00"/>
    <w:family w:val="roman"/>
    <w:pitch w:val="variable"/>
    <w:sig w:usb0="E0000287" w:usb1="4000001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133527" w14:textId="77777777" w:rsidR="00554600" w:rsidRDefault="00340943" w:rsidP="00193D97">
    <w:pPr>
      <w:pStyle w:val="Sidefod"/>
    </w:pPr>
    <w:r>
      <w:rPr>
        <w:noProof/>
      </w:rPr>
      <w:drawing>
        <wp:anchor distT="0" distB="0" distL="114300" distR="114300" simplePos="0" relativeHeight="251658243" behindDoc="1" locked="0" layoutInCell="1" allowOverlap="1" wp14:anchorId="1CFD4843" wp14:editId="3BC9F840">
          <wp:simplePos x="0" y="0"/>
          <wp:positionH relativeFrom="page">
            <wp:posOffset>5040630</wp:posOffset>
          </wp:positionH>
          <wp:positionV relativeFrom="page">
            <wp:posOffset>9829165</wp:posOffset>
          </wp:positionV>
          <wp:extent cx="2160000" cy="540000"/>
          <wp:effectExtent l="0" t="0" r="0" b="0"/>
          <wp:wrapNone/>
          <wp:docPr id="1103270461" name="logohvid"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3270461" name="logohvid" hidden="1">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1710E1">
      <w:rPr>
        <w:noProof/>
      </w:rPr>
      <w:drawing>
        <wp:anchor distT="0" distB="0" distL="114300" distR="114300" simplePos="0" relativeHeight="251658242" behindDoc="1" locked="0" layoutInCell="1" allowOverlap="1" wp14:anchorId="4E4574C8" wp14:editId="599E0C13">
          <wp:simplePos x="0" y="0"/>
          <wp:positionH relativeFrom="page">
            <wp:posOffset>5040630</wp:posOffset>
          </wp:positionH>
          <wp:positionV relativeFrom="page">
            <wp:posOffset>9829165</wp:posOffset>
          </wp:positionV>
          <wp:extent cx="2160000" cy="540000"/>
          <wp:effectExtent l="0" t="0" r="0" b="0"/>
          <wp:wrapNone/>
          <wp:docPr id="858712560" name="logoblå" descr="Sundhedsvæsenets Kvalitetsinstitu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8712560" name="logoblå" descr="Sundhedsvæsenets Kvalitetsinstitut logo"/>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68E17E" w14:textId="77777777" w:rsidR="00B63D68" w:rsidRDefault="00B63D68" w:rsidP="00193D97">
    <w:pPr>
      <w:pStyle w:val="Sidefod"/>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Gitter"/>
      <w:tblW w:w="907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bottom w:w="113" w:type="dxa"/>
        <w:right w:w="0" w:type="dxa"/>
      </w:tblCellMar>
      <w:tblLook w:val="04A0" w:firstRow="1" w:lastRow="0" w:firstColumn="1" w:lastColumn="0" w:noHBand="0" w:noVBand="1"/>
    </w:tblPr>
    <w:tblGrid>
      <w:gridCol w:w="7284"/>
      <w:gridCol w:w="1788"/>
    </w:tblGrid>
    <w:tr w:rsidR="00CC1135" w14:paraId="2A5CDB53" w14:textId="77777777" w:rsidTr="00265856">
      <w:tc>
        <w:tcPr>
          <w:tcW w:w="7655" w:type="dxa"/>
          <w:tcMar>
            <w:bottom w:w="0" w:type="dxa"/>
          </w:tcMar>
          <w:vAlign w:val="bottom"/>
        </w:tcPr>
        <w:p w14:paraId="1E9789FF" w14:textId="29F60E1F" w:rsidR="00CC1135" w:rsidRDefault="00112A78" w:rsidP="00265856">
          <w:pPr>
            <w:pStyle w:val="Sidehoved"/>
          </w:pPr>
          <w:r w:rsidRPr="00112A78">
            <w:t xml:space="preserve">Opfølgning efter onkologisk behandling af lokaliseret </w:t>
          </w:r>
          <w:proofErr w:type="spellStart"/>
          <w:r w:rsidRPr="00112A78">
            <w:t>analcancer</w:t>
          </w:r>
          <w:proofErr w:type="spellEnd"/>
        </w:p>
      </w:tc>
      <w:tc>
        <w:tcPr>
          <w:tcW w:w="1878" w:type="dxa"/>
          <w:tcMar>
            <w:bottom w:w="0" w:type="dxa"/>
          </w:tcMar>
          <w:vAlign w:val="bottom"/>
        </w:tcPr>
        <w:p w14:paraId="3695C2BF" w14:textId="77777777" w:rsidR="00CC1135" w:rsidRDefault="00CC1135" w:rsidP="00265856">
          <w:pPr>
            <w:pStyle w:val="Sidehoved"/>
            <w:jc w:val="right"/>
          </w:pPr>
          <w:r>
            <w:t xml:space="preserve">Side </w:t>
          </w:r>
          <w:r>
            <w:fldChar w:fldCharType="begin"/>
          </w:r>
          <w:r>
            <w:instrText xml:space="preserve"> page </w:instrText>
          </w:r>
          <w:r>
            <w:fldChar w:fldCharType="separate"/>
          </w:r>
          <w:r>
            <w:t>3</w:t>
          </w:r>
          <w:r>
            <w:fldChar w:fldCharType="end"/>
          </w:r>
          <w:r>
            <w:t xml:space="preserve"> af </w:t>
          </w:r>
          <w:fldSimple w:instr=" numpages ">
            <w:r>
              <w:t>5</w:t>
            </w:r>
          </w:fldSimple>
        </w:p>
      </w:tc>
    </w:tr>
  </w:tbl>
  <w:p w14:paraId="4756D2FF" w14:textId="77777777" w:rsidR="00CC1135" w:rsidRPr="00265856" w:rsidRDefault="00CC1135" w:rsidP="00265856">
    <w:pPr>
      <w:pStyle w:val="Sidefod"/>
      <w:jc w:val="lef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B95B0D" w14:textId="77777777" w:rsidR="00381467" w:rsidRPr="001710E1" w:rsidRDefault="001710E1" w:rsidP="001710E1">
    <w:pPr>
      <w:pStyle w:val="Sidefod"/>
    </w:pPr>
    <w:r>
      <w:rPr>
        <w:noProof/>
      </w:rPr>
      <w:drawing>
        <wp:anchor distT="0" distB="0" distL="114300" distR="114300" simplePos="0" relativeHeight="251658244" behindDoc="1" locked="0" layoutInCell="1" allowOverlap="1" wp14:anchorId="535D7E7A" wp14:editId="44C9EFA7">
          <wp:simplePos x="0" y="0"/>
          <wp:positionH relativeFrom="margin">
            <wp:posOffset>-353060</wp:posOffset>
          </wp:positionH>
          <wp:positionV relativeFrom="page">
            <wp:posOffset>9829165</wp:posOffset>
          </wp:positionV>
          <wp:extent cx="2160000" cy="540000"/>
          <wp:effectExtent l="0" t="0" r="0" b="0"/>
          <wp:wrapNone/>
          <wp:docPr id="636617540" name="Billede 63661754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6617540" name="Billede 636617540">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5" behindDoc="1" locked="0" layoutInCell="1" allowOverlap="1" wp14:anchorId="11FBB1A3" wp14:editId="7FDA7721">
          <wp:simplePos x="0" y="0"/>
          <wp:positionH relativeFrom="page">
            <wp:posOffset>5112385</wp:posOffset>
          </wp:positionH>
          <wp:positionV relativeFrom="page">
            <wp:posOffset>9901555</wp:posOffset>
          </wp:positionV>
          <wp:extent cx="2160000" cy="540000"/>
          <wp:effectExtent l="0" t="0" r="0" b="0"/>
          <wp:wrapNone/>
          <wp:docPr id="740720110" name="logohvid"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720110" name="logohvid" hidden="1">
                    <a:extLst>
                      <a:ext uri="{C183D7F6-B498-43B3-948B-1728B52AA6E4}">
                        <adec:decorative xmlns:adec="http://schemas.microsoft.com/office/drawing/2017/decorative" val="1"/>
                      </a:ext>
                    </a:extLst>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2160000" cy="540000"/>
                  </a:xfrm>
                  <a:prstGeom prst="rect">
                    <a:avLst/>
                  </a:prstGeom>
                  <a:noFill/>
                  <a:ln>
                    <a:noFill/>
                  </a:ln>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DBAEA2" w14:textId="77777777" w:rsidR="00401B9A" w:rsidRDefault="00401B9A" w:rsidP="009E4B94">
      <w:pPr>
        <w:spacing w:line="240" w:lineRule="auto"/>
      </w:pPr>
      <w:r>
        <w:separator/>
      </w:r>
    </w:p>
  </w:footnote>
  <w:footnote w:type="continuationSeparator" w:id="0">
    <w:p w14:paraId="67F45CE6" w14:textId="77777777" w:rsidR="00401B9A" w:rsidRDefault="00401B9A" w:rsidP="009E4B94">
      <w:pPr>
        <w:spacing w:line="240" w:lineRule="auto"/>
      </w:pPr>
      <w:r>
        <w:continuationSeparator/>
      </w:r>
    </w:p>
  </w:footnote>
  <w:footnote w:type="continuationNotice" w:id="1">
    <w:p w14:paraId="2DF4E807" w14:textId="77777777" w:rsidR="00401B9A" w:rsidRDefault="00401B9A">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68258C" w14:textId="77777777" w:rsidR="00554600" w:rsidRDefault="00554600">
    <w:r>
      <w:cr/>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FA4CFA" w14:textId="77777777" w:rsidR="00554600" w:rsidRDefault="00554600">
    <w:pPr>
      <w:pStyle w:val="Sidehoved"/>
    </w:pPr>
    <w:r>
      <w:rPr>
        <w:noProof/>
        <w:color w:val="2B579A"/>
        <w:shd w:val="clear" w:color="auto" w:fill="E6E6E6"/>
        <w:lang w:eastAsia="da-DK"/>
      </w:rPr>
      <mc:AlternateContent>
        <mc:Choice Requires="wps">
          <w:drawing>
            <wp:inline distT="0" distB="0" distL="0" distR="0" wp14:anchorId="0ACC77A4" wp14:editId="61168CB1">
              <wp:extent cx="257175" cy="306000"/>
              <wp:effectExtent l="0" t="0" r="0" b="0"/>
              <wp:docPr id="72" name="Rectangle 72" descr="#decorative" hidden="1"/>
              <wp:cNvGraphicFramePr/>
              <a:graphic xmlns:a="http://schemas.openxmlformats.org/drawingml/2006/main">
                <a:graphicData uri="http://schemas.microsoft.com/office/word/2010/wordprocessingShape">
                  <wps:wsp>
                    <wps:cNvSpPr/>
                    <wps:spPr>
                      <a:xfrm>
                        <a:off x="0" y="0"/>
                        <a:ext cx="257175" cy="306000"/>
                      </a:xfrm>
                      <a:prstGeom prst="rect">
                        <a:avLst/>
                      </a:prstGeom>
                      <a:noFill/>
                      <a:ln w="25400" cap="flat" cmpd="sng" algn="ctr">
                        <a:noFill/>
                        <a:prstDash val="solid"/>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cap="flat" cmpd="sng" algn="ctr">
                            <a:solidFill>
                              <a:schemeClr val="accent1">
                                <a:shade val="50000"/>
                              </a:schemeClr>
                            </a:solidFill>
                            <a:prstDash val="solid"/>
                          </a14:hiddenLine>
                        </a:ext>
                      </a:extLst>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inline>
          </w:drawing>
        </mc:Choice>
        <mc:Fallback>
          <w:pict>
            <v:rect w14:anchorId="7D788026" id="Rectangle 72" o:spid="_x0000_s1026" alt="#decorative" style="width:20.25pt;height:24.1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oFTfiwIAAHcFAAAOAAAAZHJzL2Uyb0RvYy54bWysVE1v2zAMvQ/YfxB0X+1kazsEdYogRYcB&#10;RVu0HXpmZSk2IIuapMTJfv0oyXaKdthh2EWmJfKRfPy4uNx3mu2k8y2ais9OSs6kEVi3ZlPxH0/X&#10;n75y5gOYGjQaWfGD9Pxy+fHDRW8Xco4N6lo6RiDGL3pb8SYEuygKLxrZgT9BKw09KnQdBPp1m6J2&#10;0BN6p4t5WZ4VPbraOhTSe7q9yo98mfCVkiLcKeVlYLriFFtIp0vnSzyL5QUsNg5s04ohDPiHKDpo&#10;DTmdoK4gANu69h1U1wqHHlU4EdgVqFQrZMqBspmVb7J5bMDKlAuR4+1Ek/9/sOJ292jvHdHQW7/w&#10;JMYs9sp18UvxsX0i6zCRJfeBCbqcn57Pzk85E/T0uTwry0RmcTS2zodvEjsWhYo7qkWiCHY3PpBD&#10;Uh1Voi+D163WqR7asD46+EKYTAC1hdIQSOxsXXFvNpyB3lC/ieAS5CvbCHkFvmE7oJJ71G0di0zO&#10;tIluZGqKIYJjzkkKBy2jjjYPUrG2jlkm/NSOcq1dRgUhpAmz/NRALfP1KXEwkjBZDK4JMCIrSnHC&#10;HgBiq7/HzjEP+sfAJ+Pyb4Fl45zq6BlNmIy71mBmboozp6Apq8Fz1qfwX1ETxResD/eOOcyz5K24&#10;bonzG/DhHhwND9WMFkK4o0NppELiIHHWoPv1p/uoTz1Nr5z1NIxUuJ9bcJIz/d1Qt8fJHQU3Ci+j&#10;YLbdGqnYM1o1ViSRDFzQo6gcds+0J1bRCz2BEeQrt8/wsw55KdCmEXK1Smo0oRbCjXm0IoLHIsTu&#10;eto/g7NDVwcah1scBxUWb5o760ZLg6ttQNWmzj/yOPBL050aZdhEcX28/k9ax325/A0AAP//AwBQ&#10;SwMEFAAGAAgAAAAhABa92nvcAAAAAwEAAA8AAABkcnMvZG93bnJldi54bWxMj0FLw0AQhe+C/2EZ&#10;wYu0mxatJWZTVPDiQdqmFY+T7JgEszMhu22jv97Vi17mMbzhvW+y1eg6daTBt8IGZtMEFHEltuXa&#10;wK54mixB+YBssRMmA5/kYZWfn2WYWjnxho7bUKsYwj5FA00Ifaq1rxpy6KfSE0fvXQaHIa5Dre2A&#10;pxjuOj1PkoV22HJsaLCnx4aqj+3BGZC1LN7K3ewZb9dXL+3+tSge5MuYy4vx/g5UoDH8HcMPfkSH&#10;PDKVcmDrVWcgPhJ+Z/SukxtQZdTlHHSe6f/s+TcAAAD//wMAUEsBAi0AFAAGAAgAAAAhALaDOJL+&#10;AAAA4QEAABMAAAAAAAAAAAAAAAAAAAAAAFtDb250ZW50X1R5cGVzXS54bWxQSwECLQAUAAYACAAA&#10;ACEAOP0h/9YAAACUAQAACwAAAAAAAAAAAAAAAAAvAQAAX3JlbHMvLnJlbHNQSwECLQAUAAYACAAA&#10;ACEA+KBU34sCAAB3BQAADgAAAAAAAAAAAAAAAAAuAgAAZHJzL2Uyb0RvYy54bWxQSwECLQAUAAYA&#10;CAAAACEAFr3ae9wAAAADAQAADwAAAAAAAAAAAAAAAADlBAAAZHJzL2Rvd25yZXYueG1sUEsFBgAA&#10;AAAEAAQA8wAAAO4FAAAAAA==&#10;" filled="f" fillcolor="#231b63 [3204]" stroked="f" strokecolor="#110d31 [1604]" strokeweight="2pt">
              <v:textbox inset="0,0,0,0"/>
              <w10:anchorlock/>
            </v:rect>
          </w:pict>
        </mc:Fallback>
      </mc:AlternateContent>
    </w:r>
  </w:p>
  <w:p w14:paraId="3867F919" w14:textId="77777777" w:rsidR="00554600" w:rsidRDefault="00554600">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840E65" w14:textId="77777777" w:rsidR="00554600" w:rsidRDefault="00F0116E">
    <w:pPr>
      <w:pStyle w:val="Sidehoved"/>
    </w:pPr>
    <w:r>
      <w:rPr>
        <w:noProof/>
      </w:rPr>
      <w:drawing>
        <wp:anchor distT="0" distB="0" distL="114300" distR="114300" simplePos="0" relativeHeight="251658240" behindDoc="1" locked="0" layoutInCell="1" allowOverlap="1" wp14:anchorId="39205265" wp14:editId="2805BC58">
          <wp:simplePos x="0" y="0"/>
          <wp:positionH relativeFrom="page">
            <wp:align>left</wp:align>
          </wp:positionH>
          <wp:positionV relativeFrom="page">
            <wp:align>top</wp:align>
          </wp:positionV>
          <wp:extent cx="7560000" cy="10692000"/>
          <wp:effectExtent l="0" t="0" r="3175" b="0"/>
          <wp:wrapNone/>
          <wp:docPr id="1290708500" name="fronttype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708500" name="fronttype3">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0000" cy="106920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B302D5">
      <w:rPr>
        <w:noProof/>
      </w:rPr>
      <w:drawing>
        <wp:anchor distT="0" distB="0" distL="114300" distR="114300" simplePos="0" relativeHeight="251658241" behindDoc="1" locked="0" layoutInCell="1" allowOverlap="1" wp14:anchorId="7F1732AA" wp14:editId="37FF9487">
          <wp:simplePos x="0" y="0"/>
          <wp:positionH relativeFrom="page">
            <wp:align>left</wp:align>
          </wp:positionH>
          <wp:positionV relativeFrom="page">
            <wp:align>top</wp:align>
          </wp:positionV>
          <wp:extent cx="7560000" cy="10706400"/>
          <wp:effectExtent l="0" t="0" r="3175" b="0"/>
          <wp:wrapNone/>
          <wp:docPr id="734877333" name="fronttype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4877333" name="fronttype1" hidden="1">
                    <a:extLst>
                      <a:ext uri="{C183D7F6-B498-43B3-948B-1728B52AA6E4}">
                        <adec:decorative xmlns:adec="http://schemas.microsoft.com/office/drawing/2017/decorative" val="1"/>
                      </a:ext>
                    </a:extLst>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7560000" cy="107064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E61A76">
      <w:rPr>
        <w:noProof/>
      </w:rPr>
      <w:drawing>
        <wp:anchor distT="0" distB="0" distL="114300" distR="114300" simplePos="0" relativeHeight="251658247" behindDoc="1" locked="0" layoutInCell="1" allowOverlap="1" wp14:anchorId="62F1C0C1" wp14:editId="6F7C916A">
          <wp:simplePos x="0" y="0"/>
          <wp:positionH relativeFrom="page">
            <wp:align>left</wp:align>
          </wp:positionH>
          <wp:positionV relativeFrom="page">
            <wp:align>top</wp:align>
          </wp:positionV>
          <wp:extent cx="7560000" cy="10706400"/>
          <wp:effectExtent l="0" t="0" r="3175" b="0"/>
          <wp:wrapNone/>
          <wp:docPr id="1323969588" name="fronttype4"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3969588" name="fronttype4" hidden="1">
                    <a:extLst>
                      <a:ext uri="{C183D7F6-B498-43B3-948B-1728B52AA6E4}">
                        <adec:decorative xmlns:adec="http://schemas.microsoft.com/office/drawing/2017/decorative" val="1"/>
                      </a:ext>
                    </a:extLst>
                  </pic:cNvPr>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7560000" cy="10706400"/>
                  </a:xfrm>
                  <a:prstGeom prst="rect">
                    <a:avLst/>
                  </a:prstGeom>
                  <a:noFill/>
                  <a:ln>
                    <a:noFill/>
                  </a:ln>
                </pic:spPr>
              </pic:pic>
            </a:graphicData>
          </a:graphic>
          <wp14:sizeRelH relativeFrom="page">
            <wp14:pctWidth>0</wp14:pctWidth>
          </wp14:sizeRelH>
          <wp14:sizeRelV relativeFrom="page">
            <wp14:pctHeight>0</wp14:pctHeight>
          </wp14:sizeRelV>
        </wp:anchor>
      </w:drawing>
    </w:r>
    <w:r w:rsidR="00E61A76">
      <w:rPr>
        <w:noProof/>
      </w:rPr>
      <w:drawing>
        <wp:anchor distT="0" distB="0" distL="114300" distR="114300" simplePos="0" relativeHeight="251658246" behindDoc="1" locked="0" layoutInCell="1" allowOverlap="1" wp14:anchorId="18E37F87" wp14:editId="6AA026CC">
          <wp:simplePos x="0" y="0"/>
          <wp:positionH relativeFrom="page">
            <wp:align>left</wp:align>
          </wp:positionH>
          <wp:positionV relativeFrom="page">
            <wp:align>top</wp:align>
          </wp:positionV>
          <wp:extent cx="7560000" cy="10706400"/>
          <wp:effectExtent l="0" t="0" r="3175" b="0"/>
          <wp:wrapNone/>
          <wp:docPr id="1650789490" name="fronttype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0789490" name="fronttype2" hidden="1">
                    <a:extLst>
                      <a:ext uri="{C183D7F6-B498-43B3-948B-1728B52AA6E4}">
                        <adec:decorative xmlns:adec="http://schemas.microsoft.com/office/drawing/2017/decorative" val="1"/>
                      </a:ext>
                    </a:extLst>
                  </pic:cNvPr>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7560000" cy="1070640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8B7E2C" w14:textId="77777777" w:rsidR="00796992" w:rsidRPr="005D029E" w:rsidRDefault="00E61A76" w:rsidP="005D029E">
    <w:pPr>
      <w:pStyle w:val="Sidehoved"/>
    </w:pPr>
    <w:r>
      <w:rPr>
        <w:noProof/>
      </w:rPr>
      <w:drawing>
        <wp:anchor distT="0" distB="0" distL="114300" distR="114300" simplePos="0" relativeHeight="251658248" behindDoc="1" locked="0" layoutInCell="1" allowOverlap="1" wp14:anchorId="1F421291" wp14:editId="44CEFA1A">
          <wp:simplePos x="0" y="0"/>
          <wp:positionH relativeFrom="page">
            <wp:align>left</wp:align>
          </wp:positionH>
          <wp:positionV relativeFrom="page">
            <wp:align>top</wp:align>
          </wp:positionV>
          <wp:extent cx="7567200" cy="10692000"/>
          <wp:effectExtent l="0" t="0" r="0" b="0"/>
          <wp:wrapNone/>
          <wp:docPr id="882376114" name="Billed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2376114" name="Billede 4">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7200" cy="1069200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A5B9F2" w14:textId="77777777" w:rsidR="00CC1135" w:rsidRPr="00265856" w:rsidRDefault="00CC1135" w:rsidP="00265856">
    <w:pPr>
      <w:pStyle w:val="Sidehove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1F594B"/>
    <w:multiLevelType w:val="hybridMultilevel"/>
    <w:tmpl w:val="E8661EAE"/>
    <w:lvl w:ilvl="0" w:tplc="1ACA165C">
      <w:start w:val="1"/>
      <w:numFmt w:val="decimal"/>
      <w:lvlText w:val="%1."/>
      <w:lvlJc w:val="left"/>
      <w:pPr>
        <w:ind w:left="36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 w15:restartNumberingAfterBreak="0">
    <w:nsid w:val="06773261"/>
    <w:multiLevelType w:val="hybridMultilevel"/>
    <w:tmpl w:val="069256FC"/>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 w15:restartNumberingAfterBreak="0">
    <w:nsid w:val="06BD311A"/>
    <w:multiLevelType w:val="hybridMultilevel"/>
    <w:tmpl w:val="C93A3A9A"/>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3" w15:restartNumberingAfterBreak="0">
    <w:nsid w:val="071B389E"/>
    <w:multiLevelType w:val="hybridMultilevel"/>
    <w:tmpl w:val="37121964"/>
    <w:lvl w:ilvl="0" w:tplc="04060001">
      <w:start w:val="1"/>
      <w:numFmt w:val="bullet"/>
      <w:lvlText w:val=""/>
      <w:lvlJc w:val="left"/>
      <w:pPr>
        <w:ind w:left="360" w:hanging="360"/>
      </w:pPr>
      <w:rPr>
        <w:rFonts w:ascii="Symbol" w:hAnsi="Symbol" w:hint="default"/>
      </w:rPr>
    </w:lvl>
    <w:lvl w:ilvl="1" w:tplc="04060003" w:tentative="1">
      <w:start w:val="1"/>
      <w:numFmt w:val="bullet"/>
      <w:lvlText w:val="o"/>
      <w:lvlJc w:val="left"/>
      <w:pPr>
        <w:ind w:left="1080" w:hanging="360"/>
      </w:pPr>
      <w:rPr>
        <w:rFonts w:ascii="Courier New" w:hAnsi="Courier New" w:cs="Courier New"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4" w15:restartNumberingAfterBreak="0">
    <w:nsid w:val="09454014"/>
    <w:multiLevelType w:val="multilevel"/>
    <w:tmpl w:val="9694150C"/>
    <w:lvl w:ilvl="0">
      <w:start w:val="1"/>
      <w:numFmt w:val="decimal"/>
      <w:lvlRestart w:val="0"/>
      <w:lvlText w:val="%1"/>
      <w:lvlJc w:val="left"/>
      <w:pPr>
        <w:tabs>
          <w:tab w:val="num" w:pos="737"/>
        </w:tabs>
        <w:ind w:left="737" w:hanging="737"/>
      </w:pPr>
      <w:rPr>
        <w:rFonts w:asciiTheme="majorHAnsi" w:hAnsiTheme="majorHAnsi" w:hint="default"/>
        <w:b w:val="0"/>
        <w:bCs w:val="0"/>
        <w:i w:val="0"/>
        <w:sz w:val="48"/>
        <w:szCs w:val="48"/>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
      <w:lvlJc w:val="left"/>
      <w:pPr>
        <w:tabs>
          <w:tab w:val="num" w:pos="964"/>
        </w:tabs>
        <w:ind w:left="964" w:hanging="964"/>
      </w:pPr>
      <w:rPr>
        <w:rFonts w:hint="default"/>
      </w:rPr>
    </w:lvl>
    <w:lvl w:ilvl="4">
      <w:start w:val="1"/>
      <w:numFmt w:val="decimal"/>
      <w:lvlText w:val="%5)"/>
      <w:lvlJc w:val="left"/>
      <w:pPr>
        <w:tabs>
          <w:tab w:val="num" w:pos="1296"/>
        </w:tabs>
        <w:ind w:left="1008" w:hanging="432"/>
      </w:pPr>
      <w:rPr>
        <w:rFonts w:hint="default"/>
      </w:rPr>
    </w:lvl>
    <w:lvl w:ilvl="5">
      <w:start w:val="1"/>
      <w:numFmt w:val="lowerLetter"/>
      <w:lvlText w:val="%6)"/>
      <w:lvlJc w:val="left"/>
      <w:pPr>
        <w:tabs>
          <w:tab w:val="num" w:pos="1440"/>
        </w:tabs>
        <w:ind w:left="1152" w:hanging="432"/>
      </w:pPr>
      <w:rPr>
        <w:rFonts w:hint="default"/>
      </w:rPr>
    </w:lvl>
    <w:lvl w:ilvl="6">
      <w:start w:val="1"/>
      <w:numFmt w:val="lowerRoman"/>
      <w:lvlText w:val="%7)"/>
      <w:lvlJc w:val="right"/>
      <w:pPr>
        <w:tabs>
          <w:tab w:val="num" w:pos="1296"/>
        </w:tabs>
        <w:ind w:left="1296" w:hanging="288"/>
      </w:pPr>
      <w:rPr>
        <w:rFonts w:hint="default"/>
      </w:rPr>
    </w:lvl>
    <w:lvl w:ilvl="7">
      <w:start w:val="1"/>
      <w:numFmt w:val="lowerLetter"/>
      <w:lvlText w:val="%8."/>
      <w:lvlJc w:val="left"/>
      <w:pPr>
        <w:tabs>
          <w:tab w:val="num" w:pos="1728"/>
        </w:tabs>
        <w:ind w:left="1440" w:hanging="432"/>
      </w:pPr>
      <w:rPr>
        <w:rFonts w:hint="default"/>
      </w:rPr>
    </w:lvl>
    <w:lvl w:ilvl="8">
      <w:start w:val="1"/>
      <w:numFmt w:val="lowerRoman"/>
      <w:lvlText w:val="%9."/>
      <w:lvlJc w:val="right"/>
      <w:pPr>
        <w:tabs>
          <w:tab w:val="num" w:pos="1584"/>
        </w:tabs>
        <w:ind w:left="1584" w:hanging="144"/>
      </w:pPr>
      <w:rPr>
        <w:rFonts w:hint="default"/>
      </w:rPr>
    </w:lvl>
  </w:abstractNum>
  <w:abstractNum w:abstractNumId="5" w15:restartNumberingAfterBreak="0">
    <w:nsid w:val="1509229B"/>
    <w:multiLevelType w:val="hybridMultilevel"/>
    <w:tmpl w:val="A476B704"/>
    <w:lvl w:ilvl="0" w:tplc="AAF87F56">
      <w:start w:val="1"/>
      <w:numFmt w:val="decimal"/>
      <w:lvlText w:val="%1)"/>
      <w:lvlJc w:val="left"/>
      <w:pPr>
        <w:ind w:left="171"/>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1" w:tplc="769843C0">
      <w:start w:val="1"/>
      <w:numFmt w:val="lowerLetter"/>
      <w:lvlText w:val="%2"/>
      <w:lvlJc w:val="left"/>
      <w:pPr>
        <w:ind w:left="108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2" w:tplc="8BD0334A">
      <w:start w:val="1"/>
      <w:numFmt w:val="lowerRoman"/>
      <w:lvlText w:val="%3"/>
      <w:lvlJc w:val="left"/>
      <w:pPr>
        <w:ind w:left="180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3" w:tplc="0F3AA914">
      <w:start w:val="1"/>
      <w:numFmt w:val="decimal"/>
      <w:lvlText w:val="%4"/>
      <w:lvlJc w:val="left"/>
      <w:pPr>
        <w:ind w:left="252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4" w:tplc="1648431E">
      <w:start w:val="1"/>
      <w:numFmt w:val="lowerLetter"/>
      <w:lvlText w:val="%5"/>
      <w:lvlJc w:val="left"/>
      <w:pPr>
        <w:ind w:left="324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5" w:tplc="498850BE">
      <w:start w:val="1"/>
      <w:numFmt w:val="lowerRoman"/>
      <w:lvlText w:val="%6"/>
      <w:lvlJc w:val="left"/>
      <w:pPr>
        <w:ind w:left="396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6" w:tplc="0BBCAEDC">
      <w:start w:val="1"/>
      <w:numFmt w:val="decimal"/>
      <w:lvlText w:val="%7"/>
      <w:lvlJc w:val="left"/>
      <w:pPr>
        <w:ind w:left="468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7" w:tplc="B184BE34">
      <w:start w:val="1"/>
      <w:numFmt w:val="lowerLetter"/>
      <w:lvlText w:val="%8"/>
      <w:lvlJc w:val="left"/>
      <w:pPr>
        <w:ind w:left="540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lvl w:ilvl="8" w:tplc="4A1CACB2">
      <w:start w:val="1"/>
      <w:numFmt w:val="lowerRoman"/>
      <w:lvlText w:val="%9"/>
      <w:lvlJc w:val="left"/>
      <w:pPr>
        <w:ind w:left="6120"/>
      </w:pPr>
      <w:rPr>
        <w:rFonts w:ascii="Arial" w:eastAsia="Arial" w:hAnsi="Arial" w:cs="Arial"/>
        <w:b w:val="0"/>
        <w:i w:val="0"/>
        <w:strike w:val="0"/>
        <w:dstrike w:val="0"/>
        <w:color w:val="000000"/>
        <w:sz w:val="18"/>
        <w:szCs w:val="18"/>
        <w:u w:val="none" w:color="000000"/>
        <w:bdr w:val="none" w:sz="0" w:space="0" w:color="auto"/>
        <w:shd w:val="clear" w:color="auto" w:fill="auto"/>
        <w:vertAlign w:val="baseline"/>
      </w:rPr>
    </w:lvl>
  </w:abstractNum>
  <w:abstractNum w:abstractNumId="6" w15:restartNumberingAfterBreak="0">
    <w:nsid w:val="15F75E28"/>
    <w:multiLevelType w:val="multilevel"/>
    <w:tmpl w:val="C276CA66"/>
    <w:lvl w:ilvl="0">
      <w:start w:val="1"/>
      <w:numFmt w:val="decimal"/>
      <w:pStyle w:val="Tabelbetegnelse"/>
      <w:suff w:val="space"/>
      <w:lvlText w:val="Tabel %1 -"/>
      <w:lvlJc w:val="left"/>
      <w:pPr>
        <w:ind w:left="0" w:firstLine="0"/>
      </w:pPr>
      <w:rPr>
        <w:rFonts w:hint="default"/>
      </w:rPr>
    </w:lvl>
    <w:lvl w:ilvl="1">
      <w:start w:val="1"/>
      <w:numFmt w:val="none"/>
      <w:lvlText w:val="%2"/>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19A15FF2"/>
    <w:multiLevelType w:val="hybridMultilevel"/>
    <w:tmpl w:val="2B8AAFD8"/>
    <w:lvl w:ilvl="0" w:tplc="8458CAA6">
      <w:start w:val="1"/>
      <w:numFmt w:val="decimal"/>
      <w:lvlText w:val="%1."/>
      <w:lvlJc w:val="left"/>
      <w:pPr>
        <w:ind w:left="1020" w:hanging="360"/>
      </w:pPr>
    </w:lvl>
    <w:lvl w:ilvl="1" w:tplc="E2B8697C">
      <w:start w:val="1"/>
      <w:numFmt w:val="decimal"/>
      <w:lvlText w:val="%2."/>
      <w:lvlJc w:val="left"/>
      <w:pPr>
        <w:ind w:left="1020" w:hanging="360"/>
      </w:pPr>
    </w:lvl>
    <w:lvl w:ilvl="2" w:tplc="15E6639E">
      <w:start w:val="1"/>
      <w:numFmt w:val="decimal"/>
      <w:lvlText w:val="%3."/>
      <w:lvlJc w:val="left"/>
      <w:pPr>
        <w:ind w:left="1020" w:hanging="360"/>
      </w:pPr>
    </w:lvl>
    <w:lvl w:ilvl="3" w:tplc="31560806">
      <w:start w:val="1"/>
      <w:numFmt w:val="decimal"/>
      <w:lvlText w:val="%4."/>
      <w:lvlJc w:val="left"/>
      <w:pPr>
        <w:ind w:left="1020" w:hanging="360"/>
      </w:pPr>
    </w:lvl>
    <w:lvl w:ilvl="4" w:tplc="111CDCE0">
      <w:start w:val="1"/>
      <w:numFmt w:val="decimal"/>
      <w:lvlText w:val="%5."/>
      <w:lvlJc w:val="left"/>
      <w:pPr>
        <w:ind w:left="1020" w:hanging="360"/>
      </w:pPr>
    </w:lvl>
    <w:lvl w:ilvl="5" w:tplc="203E4A5C">
      <w:start w:val="1"/>
      <w:numFmt w:val="decimal"/>
      <w:lvlText w:val="%6."/>
      <w:lvlJc w:val="left"/>
      <w:pPr>
        <w:ind w:left="1020" w:hanging="360"/>
      </w:pPr>
    </w:lvl>
    <w:lvl w:ilvl="6" w:tplc="10E47FF8">
      <w:start w:val="1"/>
      <w:numFmt w:val="decimal"/>
      <w:lvlText w:val="%7."/>
      <w:lvlJc w:val="left"/>
      <w:pPr>
        <w:ind w:left="1020" w:hanging="360"/>
      </w:pPr>
    </w:lvl>
    <w:lvl w:ilvl="7" w:tplc="A990975E">
      <w:start w:val="1"/>
      <w:numFmt w:val="decimal"/>
      <w:lvlText w:val="%8."/>
      <w:lvlJc w:val="left"/>
      <w:pPr>
        <w:ind w:left="1020" w:hanging="360"/>
      </w:pPr>
    </w:lvl>
    <w:lvl w:ilvl="8" w:tplc="76C02516">
      <w:start w:val="1"/>
      <w:numFmt w:val="decimal"/>
      <w:lvlText w:val="%9."/>
      <w:lvlJc w:val="left"/>
      <w:pPr>
        <w:ind w:left="1020" w:hanging="360"/>
      </w:pPr>
    </w:lvl>
  </w:abstractNum>
  <w:abstractNum w:abstractNumId="8" w15:restartNumberingAfterBreak="0">
    <w:nsid w:val="1BA129FA"/>
    <w:multiLevelType w:val="multilevel"/>
    <w:tmpl w:val="5A5E5070"/>
    <w:lvl w:ilvl="0">
      <w:start w:val="1"/>
      <w:numFmt w:val="decimal"/>
      <w:pStyle w:val="Anbefalingsliste"/>
      <w:lvlText w:val="%1."/>
      <w:lvlJc w:val="left"/>
      <w:pPr>
        <w:ind w:left="340" w:hanging="340"/>
      </w:pPr>
      <w:rPr>
        <w:rFonts w:hint="default"/>
      </w:rPr>
    </w:lvl>
    <w:lvl w:ilvl="1">
      <w:start w:val="1"/>
      <w:numFmt w:val="decimal"/>
      <w:lvlText w:val="%1.%2."/>
      <w:lvlJc w:val="left"/>
      <w:pPr>
        <w:ind w:left="680" w:hanging="340"/>
      </w:pPr>
      <w:rPr>
        <w:rFonts w:hint="default"/>
      </w:rPr>
    </w:lvl>
    <w:lvl w:ilvl="2">
      <w:start w:val="1"/>
      <w:numFmt w:val="decimal"/>
      <w:lvlText w:val="%1.%2.%3."/>
      <w:lvlJc w:val="left"/>
      <w:pPr>
        <w:ind w:left="1021" w:hanging="341"/>
      </w:pPr>
      <w:rPr>
        <w:rFonts w:hint="default"/>
      </w:rPr>
    </w:lvl>
    <w:lvl w:ilvl="3">
      <w:start w:val="1"/>
      <w:numFmt w:val="none"/>
      <w:lvlText w:val=""/>
      <w:lvlJc w:val="left"/>
      <w:pPr>
        <w:ind w:left="1021" w:firstLine="0"/>
      </w:pPr>
      <w:rPr>
        <w:rFonts w:hint="default"/>
      </w:rPr>
    </w:lvl>
    <w:lvl w:ilvl="4">
      <w:start w:val="1"/>
      <w:numFmt w:val="decimal"/>
      <w:lvlText w:val="%1.%2.%3.%4.%5."/>
      <w:lvlJc w:val="left"/>
      <w:pPr>
        <w:ind w:left="3005" w:hanging="1076"/>
      </w:pPr>
      <w:rPr>
        <w:rFonts w:hint="default"/>
      </w:rPr>
    </w:lvl>
    <w:lvl w:ilvl="5">
      <w:start w:val="1"/>
      <w:numFmt w:val="decimal"/>
      <w:lvlText w:val="%1.%2.%3.%4.%5.%6."/>
      <w:lvlJc w:val="left"/>
      <w:pPr>
        <w:ind w:left="3629" w:hanging="1246"/>
      </w:pPr>
      <w:rPr>
        <w:rFonts w:hint="default"/>
      </w:rPr>
    </w:lvl>
    <w:lvl w:ilvl="6">
      <w:start w:val="1"/>
      <w:numFmt w:val="decimal"/>
      <w:lvlText w:val="%1.%2.%3.%4.%5.%6.%7."/>
      <w:lvlJc w:val="left"/>
      <w:pPr>
        <w:ind w:left="4309" w:hanging="1472"/>
      </w:pPr>
      <w:rPr>
        <w:rFonts w:hint="default"/>
      </w:rPr>
    </w:lvl>
    <w:lvl w:ilvl="7">
      <w:start w:val="1"/>
      <w:numFmt w:val="decimal"/>
      <w:lvlText w:val="%1.%2.%3.%4.%5.%6.%7.%8."/>
      <w:lvlJc w:val="left"/>
      <w:pPr>
        <w:ind w:left="4933" w:hanging="1642"/>
      </w:pPr>
      <w:rPr>
        <w:rFonts w:hint="default"/>
      </w:rPr>
    </w:lvl>
    <w:lvl w:ilvl="8">
      <w:start w:val="1"/>
      <w:numFmt w:val="decimal"/>
      <w:lvlText w:val="%1.%2.%3.%4.%5.%6.%7.%8.%9."/>
      <w:lvlJc w:val="left"/>
      <w:pPr>
        <w:ind w:left="5670" w:hanging="1925"/>
      </w:pPr>
      <w:rPr>
        <w:rFonts w:hint="default"/>
      </w:rPr>
    </w:lvl>
  </w:abstractNum>
  <w:abstractNum w:abstractNumId="9" w15:restartNumberingAfterBreak="0">
    <w:nsid w:val="23F7023E"/>
    <w:multiLevelType w:val="hybridMultilevel"/>
    <w:tmpl w:val="FC1A3662"/>
    <w:lvl w:ilvl="0" w:tplc="EEB05694">
      <w:start w:val="1"/>
      <w:numFmt w:val="decimal"/>
      <w:lvlText w:val="%1."/>
      <w:lvlJc w:val="left"/>
      <w:pPr>
        <w:ind w:left="1665" w:hanging="1305"/>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0" w15:restartNumberingAfterBreak="0">
    <w:nsid w:val="258F0BD4"/>
    <w:multiLevelType w:val="multilevel"/>
    <w:tmpl w:val="85162828"/>
    <w:lvl w:ilvl="0">
      <w:start w:val="1"/>
      <w:numFmt w:val="decimal"/>
      <w:pStyle w:val="Overskrift1"/>
      <w:lvlText w:val="%1."/>
      <w:lvlJc w:val="left"/>
      <w:pPr>
        <w:tabs>
          <w:tab w:val="num" w:pos="737"/>
        </w:tabs>
        <w:ind w:left="737" w:hanging="73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pStyle w:val="Overskrift5"/>
      <w:lvlText w:val="%1.%2.%3.%4.%5"/>
      <w:lvlJc w:val="left"/>
      <w:pPr>
        <w:ind w:left="1008" w:hanging="1008"/>
      </w:pPr>
      <w:rPr>
        <w:rFonts w:hint="default"/>
      </w:rPr>
    </w:lvl>
    <w:lvl w:ilvl="5">
      <w:start w:val="1"/>
      <w:numFmt w:val="decimal"/>
      <w:pStyle w:val="Overskrift6"/>
      <w:lvlText w:val="%1.%2.%3.%4.%5.%6"/>
      <w:lvlJc w:val="left"/>
      <w:pPr>
        <w:ind w:left="1152" w:hanging="1152"/>
      </w:pPr>
      <w:rPr>
        <w:rFonts w:hint="default"/>
      </w:rPr>
    </w:lvl>
    <w:lvl w:ilvl="6">
      <w:start w:val="1"/>
      <w:numFmt w:val="decimal"/>
      <w:pStyle w:val="Overskrift7"/>
      <w:lvlText w:val="%1.%2.%3.%4.%5.%6.%7"/>
      <w:lvlJc w:val="left"/>
      <w:pPr>
        <w:ind w:left="1296" w:hanging="1296"/>
      </w:pPr>
      <w:rPr>
        <w:rFonts w:hint="default"/>
      </w:rPr>
    </w:lvl>
    <w:lvl w:ilvl="7">
      <w:start w:val="1"/>
      <w:numFmt w:val="decimal"/>
      <w:pStyle w:val="Overskrift8"/>
      <w:lvlText w:val="%1.%2.%3.%4.%5.%6.%7.%8"/>
      <w:lvlJc w:val="left"/>
      <w:pPr>
        <w:ind w:left="1440" w:hanging="1440"/>
      </w:pPr>
      <w:rPr>
        <w:rFonts w:hint="default"/>
      </w:rPr>
    </w:lvl>
    <w:lvl w:ilvl="8">
      <w:start w:val="1"/>
      <w:numFmt w:val="decimal"/>
      <w:pStyle w:val="Overskrift9"/>
      <w:lvlText w:val="%1.%2.%3.%4.%5.%6.%7.%8.%9"/>
      <w:lvlJc w:val="left"/>
      <w:pPr>
        <w:ind w:left="1584" w:hanging="1584"/>
      </w:pPr>
      <w:rPr>
        <w:rFonts w:hint="default"/>
      </w:rPr>
    </w:lvl>
  </w:abstractNum>
  <w:abstractNum w:abstractNumId="11" w15:restartNumberingAfterBreak="0">
    <w:nsid w:val="29D4663C"/>
    <w:multiLevelType w:val="multilevel"/>
    <w:tmpl w:val="BF76A86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680"/>
        </w:tabs>
        <w:ind w:left="680" w:hanging="680"/>
      </w:pPr>
      <w:rPr>
        <w:rFonts w:hint="default"/>
      </w:rPr>
    </w:lvl>
    <w:lvl w:ilvl="2">
      <w:start w:val="1"/>
      <w:numFmt w:val="decimal"/>
      <w:lvlText w:val="%1.%2.%3"/>
      <w:lvlJc w:val="left"/>
      <w:pPr>
        <w:tabs>
          <w:tab w:val="num" w:pos="794"/>
        </w:tabs>
        <w:ind w:left="794" w:hanging="79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33A334D6"/>
    <w:multiLevelType w:val="hybridMultilevel"/>
    <w:tmpl w:val="CCD0DBEE"/>
    <w:lvl w:ilvl="0" w:tplc="E16A59FE">
      <w:start w:val="1"/>
      <w:numFmt w:val="bullet"/>
      <w:pStyle w:val="Tabelpunktopstilling"/>
      <w:lvlText w:val=""/>
      <w:lvlJc w:val="left"/>
      <w:pPr>
        <w:tabs>
          <w:tab w:val="num" w:pos="284"/>
        </w:tabs>
        <w:ind w:left="284" w:hanging="284"/>
      </w:pPr>
      <w:rPr>
        <w:rFonts w:ascii="Symbol" w:hAnsi="Symbol" w:hint="default"/>
        <w:sz w:val="14"/>
        <w:szCs w:val="14"/>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3" w15:restartNumberingAfterBreak="0">
    <w:nsid w:val="3C7810DA"/>
    <w:multiLevelType w:val="multilevel"/>
    <w:tmpl w:val="DA384586"/>
    <w:lvl w:ilvl="0">
      <w:start w:val="1"/>
      <w:numFmt w:val="decimal"/>
      <w:pStyle w:val="Figurbetegnelse"/>
      <w:suff w:val="space"/>
      <w:lvlText w:val="Figur %1 -"/>
      <w:lvlJc w:val="left"/>
      <w:pPr>
        <w:ind w:left="0" w:firstLine="0"/>
      </w:pPr>
      <w:rPr>
        <w:rFonts w:hint="default"/>
      </w:rPr>
    </w:lvl>
    <w:lvl w:ilvl="1">
      <w:start w:val="1"/>
      <w:numFmt w:val="none"/>
      <w:lvlText w:val="%2"/>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3D8842C7"/>
    <w:multiLevelType w:val="hybridMultilevel"/>
    <w:tmpl w:val="4064B456"/>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5" w15:restartNumberingAfterBreak="0">
    <w:nsid w:val="451E5D41"/>
    <w:multiLevelType w:val="hybridMultilevel"/>
    <w:tmpl w:val="64C447FC"/>
    <w:lvl w:ilvl="0" w:tplc="5FC80CC8">
      <w:start w:val="1"/>
      <w:numFmt w:val="decimal"/>
      <w:lvlText w:val="%1."/>
      <w:lvlJc w:val="left"/>
      <w:pPr>
        <w:ind w:left="340" w:hanging="34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6" w15:restartNumberingAfterBreak="0">
    <w:nsid w:val="4D93339D"/>
    <w:multiLevelType w:val="hybridMultilevel"/>
    <w:tmpl w:val="22765088"/>
    <w:lvl w:ilvl="0" w:tplc="0406000F">
      <w:start w:val="6"/>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7" w15:restartNumberingAfterBreak="0">
    <w:nsid w:val="51240672"/>
    <w:multiLevelType w:val="hybridMultilevel"/>
    <w:tmpl w:val="BF8859AC"/>
    <w:lvl w:ilvl="0" w:tplc="CDFAA9A0">
      <w:start w:val="1"/>
      <w:numFmt w:val="bullet"/>
      <w:pStyle w:val="Vejledningpunktliste"/>
      <w:lvlText w:val=""/>
      <w:lvlJc w:val="left"/>
      <w:pPr>
        <w:tabs>
          <w:tab w:val="num" w:pos="340"/>
        </w:tabs>
        <w:ind w:left="340" w:hanging="312"/>
      </w:pPr>
      <w:rPr>
        <w:rFonts w:ascii="Symbol" w:hAnsi="Symbol" w:hint="default"/>
        <w:sz w:val="14"/>
        <w:szCs w:val="14"/>
      </w:rPr>
    </w:lvl>
    <w:lvl w:ilvl="1" w:tplc="04060001">
      <w:start w:val="1"/>
      <w:numFmt w:val="bullet"/>
      <w:lvlText w:val=""/>
      <w:lvlJc w:val="left"/>
      <w:pPr>
        <w:ind w:left="1080" w:hanging="360"/>
      </w:pPr>
      <w:rPr>
        <w:rFonts w:ascii="Symbol" w:hAnsi="Symbol" w:hint="default"/>
      </w:rPr>
    </w:lvl>
    <w:lvl w:ilvl="2" w:tplc="04060005" w:tentative="1">
      <w:start w:val="1"/>
      <w:numFmt w:val="bullet"/>
      <w:lvlText w:val=""/>
      <w:lvlJc w:val="left"/>
      <w:pPr>
        <w:ind w:left="1800" w:hanging="360"/>
      </w:pPr>
      <w:rPr>
        <w:rFonts w:ascii="Wingdings" w:hAnsi="Wingdings" w:hint="default"/>
      </w:rPr>
    </w:lvl>
    <w:lvl w:ilvl="3" w:tplc="04060001" w:tentative="1">
      <w:start w:val="1"/>
      <w:numFmt w:val="bullet"/>
      <w:lvlText w:val=""/>
      <w:lvlJc w:val="left"/>
      <w:pPr>
        <w:ind w:left="2520" w:hanging="360"/>
      </w:pPr>
      <w:rPr>
        <w:rFonts w:ascii="Symbol" w:hAnsi="Symbol" w:hint="default"/>
      </w:rPr>
    </w:lvl>
    <w:lvl w:ilvl="4" w:tplc="04060003" w:tentative="1">
      <w:start w:val="1"/>
      <w:numFmt w:val="bullet"/>
      <w:lvlText w:val="o"/>
      <w:lvlJc w:val="left"/>
      <w:pPr>
        <w:ind w:left="3240" w:hanging="360"/>
      </w:pPr>
      <w:rPr>
        <w:rFonts w:ascii="Courier New" w:hAnsi="Courier New" w:cs="Courier New" w:hint="default"/>
      </w:rPr>
    </w:lvl>
    <w:lvl w:ilvl="5" w:tplc="04060005" w:tentative="1">
      <w:start w:val="1"/>
      <w:numFmt w:val="bullet"/>
      <w:lvlText w:val=""/>
      <w:lvlJc w:val="left"/>
      <w:pPr>
        <w:ind w:left="3960" w:hanging="360"/>
      </w:pPr>
      <w:rPr>
        <w:rFonts w:ascii="Wingdings" w:hAnsi="Wingdings" w:hint="default"/>
      </w:rPr>
    </w:lvl>
    <w:lvl w:ilvl="6" w:tplc="04060001" w:tentative="1">
      <w:start w:val="1"/>
      <w:numFmt w:val="bullet"/>
      <w:lvlText w:val=""/>
      <w:lvlJc w:val="left"/>
      <w:pPr>
        <w:ind w:left="4680" w:hanging="360"/>
      </w:pPr>
      <w:rPr>
        <w:rFonts w:ascii="Symbol" w:hAnsi="Symbol" w:hint="default"/>
      </w:rPr>
    </w:lvl>
    <w:lvl w:ilvl="7" w:tplc="04060003" w:tentative="1">
      <w:start w:val="1"/>
      <w:numFmt w:val="bullet"/>
      <w:lvlText w:val="o"/>
      <w:lvlJc w:val="left"/>
      <w:pPr>
        <w:ind w:left="5400" w:hanging="360"/>
      </w:pPr>
      <w:rPr>
        <w:rFonts w:ascii="Courier New" w:hAnsi="Courier New" w:cs="Courier New" w:hint="default"/>
      </w:rPr>
    </w:lvl>
    <w:lvl w:ilvl="8" w:tplc="04060005" w:tentative="1">
      <w:start w:val="1"/>
      <w:numFmt w:val="bullet"/>
      <w:lvlText w:val=""/>
      <w:lvlJc w:val="left"/>
      <w:pPr>
        <w:ind w:left="6120" w:hanging="360"/>
      </w:pPr>
      <w:rPr>
        <w:rFonts w:ascii="Wingdings" w:hAnsi="Wingdings" w:hint="default"/>
      </w:rPr>
    </w:lvl>
  </w:abstractNum>
  <w:abstractNum w:abstractNumId="18" w15:restartNumberingAfterBreak="0">
    <w:nsid w:val="596A7903"/>
    <w:multiLevelType w:val="multilevel"/>
    <w:tmpl w:val="0406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9" w15:restartNumberingAfterBreak="0">
    <w:nsid w:val="5A2033DB"/>
    <w:multiLevelType w:val="hybridMultilevel"/>
    <w:tmpl w:val="DCBA7322"/>
    <w:lvl w:ilvl="0" w:tplc="EDDE0EC8">
      <w:start w:val="1"/>
      <w:numFmt w:val="decimal"/>
      <w:lvlText w:val="Tabel %1 - "/>
      <w:lvlJc w:val="left"/>
      <w:pPr>
        <w:ind w:left="0" w:firstLine="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0" w15:restartNumberingAfterBreak="0">
    <w:nsid w:val="5DC929D1"/>
    <w:multiLevelType w:val="hybridMultilevel"/>
    <w:tmpl w:val="EC74B104"/>
    <w:lvl w:ilvl="0" w:tplc="591ACB38">
      <w:start w:val="1"/>
      <w:numFmt w:val="decimal"/>
      <w:lvlText w:val="%1."/>
      <w:lvlJc w:val="left"/>
      <w:pPr>
        <w:ind w:left="1020" w:hanging="360"/>
      </w:pPr>
    </w:lvl>
    <w:lvl w:ilvl="1" w:tplc="AE8CD406">
      <w:start w:val="1"/>
      <w:numFmt w:val="decimal"/>
      <w:lvlText w:val="%2."/>
      <w:lvlJc w:val="left"/>
      <w:pPr>
        <w:ind w:left="1020" w:hanging="360"/>
      </w:pPr>
    </w:lvl>
    <w:lvl w:ilvl="2" w:tplc="9E467A1C">
      <w:start w:val="1"/>
      <w:numFmt w:val="decimal"/>
      <w:lvlText w:val="%3."/>
      <w:lvlJc w:val="left"/>
      <w:pPr>
        <w:ind w:left="1020" w:hanging="360"/>
      </w:pPr>
    </w:lvl>
    <w:lvl w:ilvl="3" w:tplc="F8B273EE">
      <w:start w:val="1"/>
      <w:numFmt w:val="decimal"/>
      <w:lvlText w:val="%4."/>
      <w:lvlJc w:val="left"/>
      <w:pPr>
        <w:ind w:left="1020" w:hanging="360"/>
      </w:pPr>
    </w:lvl>
    <w:lvl w:ilvl="4" w:tplc="159EAEBE">
      <w:start w:val="1"/>
      <w:numFmt w:val="decimal"/>
      <w:lvlText w:val="%5."/>
      <w:lvlJc w:val="left"/>
      <w:pPr>
        <w:ind w:left="1020" w:hanging="360"/>
      </w:pPr>
    </w:lvl>
    <w:lvl w:ilvl="5" w:tplc="5D4CB564">
      <w:start w:val="1"/>
      <w:numFmt w:val="decimal"/>
      <w:lvlText w:val="%6."/>
      <w:lvlJc w:val="left"/>
      <w:pPr>
        <w:ind w:left="1020" w:hanging="360"/>
      </w:pPr>
    </w:lvl>
    <w:lvl w:ilvl="6" w:tplc="52C8296E">
      <w:start w:val="1"/>
      <w:numFmt w:val="decimal"/>
      <w:lvlText w:val="%7."/>
      <w:lvlJc w:val="left"/>
      <w:pPr>
        <w:ind w:left="1020" w:hanging="360"/>
      </w:pPr>
    </w:lvl>
    <w:lvl w:ilvl="7" w:tplc="A9DCFBAA">
      <w:start w:val="1"/>
      <w:numFmt w:val="decimal"/>
      <w:lvlText w:val="%8."/>
      <w:lvlJc w:val="left"/>
      <w:pPr>
        <w:ind w:left="1020" w:hanging="360"/>
      </w:pPr>
    </w:lvl>
    <w:lvl w:ilvl="8" w:tplc="6632E5B6">
      <w:start w:val="1"/>
      <w:numFmt w:val="decimal"/>
      <w:lvlText w:val="%9."/>
      <w:lvlJc w:val="left"/>
      <w:pPr>
        <w:ind w:left="1020" w:hanging="360"/>
      </w:pPr>
    </w:lvl>
  </w:abstractNum>
  <w:abstractNum w:abstractNumId="21" w15:restartNumberingAfterBreak="0">
    <w:nsid w:val="64C0773E"/>
    <w:multiLevelType w:val="hybridMultilevel"/>
    <w:tmpl w:val="7D4421A0"/>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2" w15:restartNumberingAfterBreak="0">
    <w:nsid w:val="6ED83282"/>
    <w:multiLevelType w:val="multilevel"/>
    <w:tmpl w:val="EF9021EE"/>
    <w:styleLink w:val="Firstlevelnumberonly"/>
    <w:lvl w:ilvl="0">
      <w:start w:val="1"/>
      <w:numFmt w:val="decimal"/>
      <w:lvlText w:val="%1"/>
      <w:lvlJc w:val="left"/>
      <w:pPr>
        <w:ind w:left="432" w:hanging="432"/>
      </w:pPr>
      <w:rPr>
        <w:rFonts w:hint="default"/>
        <w:sz w:val="10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3" w15:restartNumberingAfterBreak="0">
    <w:nsid w:val="73473FBB"/>
    <w:multiLevelType w:val="hybridMultilevel"/>
    <w:tmpl w:val="6DDAC104"/>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4" w15:restartNumberingAfterBreak="0">
    <w:nsid w:val="77FD7D2E"/>
    <w:multiLevelType w:val="hybridMultilevel"/>
    <w:tmpl w:val="3B14E0F6"/>
    <w:lvl w:ilvl="0" w:tplc="D8748E8C">
      <w:start w:val="1"/>
      <w:numFmt w:val="decimal"/>
      <w:pStyle w:val="Reference"/>
      <w:lvlText w:val="%1."/>
      <w:lvlJc w:val="left"/>
      <w:pPr>
        <w:ind w:left="340" w:hanging="34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5" w15:restartNumberingAfterBreak="0">
    <w:nsid w:val="7E20588C"/>
    <w:multiLevelType w:val="multilevel"/>
    <w:tmpl w:val="BB7AB9F6"/>
    <w:lvl w:ilvl="0">
      <w:start w:val="1"/>
      <w:numFmt w:val="decimal"/>
      <w:pStyle w:val="Opstilling-talellerbogst"/>
      <w:lvlText w:val="%1."/>
      <w:lvlJc w:val="left"/>
      <w:pPr>
        <w:ind w:left="340" w:hanging="340"/>
      </w:pPr>
      <w:rPr>
        <w:rFonts w:hint="default"/>
      </w:rPr>
    </w:lvl>
    <w:lvl w:ilvl="1">
      <w:start w:val="1"/>
      <w:numFmt w:val="decimal"/>
      <w:lvlText w:val="%1.%2."/>
      <w:lvlJc w:val="left"/>
      <w:pPr>
        <w:ind w:left="680" w:hanging="340"/>
      </w:pPr>
      <w:rPr>
        <w:rFonts w:hint="default"/>
      </w:rPr>
    </w:lvl>
    <w:lvl w:ilvl="2">
      <w:start w:val="1"/>
      <w:numFmt w:val="decimal"/>
      <w:lvlText w:val="%1.%2.%3."/>
      <w:lvlJc w:val="left"/>
      <w:pPr>
        <w:ind w:left="1021" w:hanging="341"/>
      </w:pPr>
      <w:rPr>
        <w:rFonts w:hint="default"/>
      </w:rPr>
    </w:lvl>
    <w:lvl w:ilvl="3">
      <w:start w:val="1"/>
      <w:numFmt w:val="none"/>
      <w:lvlText w:val=""/>
      <w:lvlJc w:val="left"/>
      <w:pPr>
        <w:ind w:left="1021" w:firstLine="0"/>
      </w:pPr>
      <w:rPr>
        <w:rFonts w:hint="default"/>
      </w:rPr>
    </w:lvl>
    <w:lvl w:ilvl="4">
      <w:start w:val="1"/>
      <w:numFmt w:val="decimal"/>
      <w:lvlText w:val="%1.%2.%3.%4.%5."/>
      <w:lvlJc w:val="left"/>
      <w:pPr>
        <w:ind w:left="3005" w:hanging="1076"/>
      </w:pPr>
      <w:rPr>
        <w:rFonts w:hint="default"/>
      </w:rPr>
    </w:lvl>
    <w:lvl w:ilvl="5">
      <w:start w:val="1"/>
      <w:numFmt w:val="decimal"/>
      <w:lvlText w:val="%1.%2.%3.%4.%5.%6."/>
      <w:lvlJc w:val="left"/>
      <w:pPr>
        <w:ind w:left="3629" w:hanging="1246"/>
      </w:pPr>
      <w:rPr>
        <w:rFonts w:hint="default"/>
      </w:rPr>
    </w:lvl>
    <w:lvl w:ilvl="6">
      <w:start w:val="1"/>
      <w:numFmt w:val="decimal"/>
      <w:lvlText w:val="%1.%2.%3.%4.%5.%6.%7."/>
      <w:lvlJc w:val="left"/>
      <w:pPr>
        <w:ind w:left="4309" w:hanging="1472"/>
      </w:pPr>
      <w:rPr>
        <w:rFonts w:hint="default"/>
      </w:rPr>
    </w:lvl>
    <w:lvl w:ilvl="7">
      <w:start w:val="1"/>
      <w:numFmt w:val="decimal"/>
      <w:lvlText w:val="%1.%2.%3.%4.%5.%6.%7.%8."/>
      <w:lvlJc w:val="left"/>
      <w:pPr>
        <w:ind w:left="4933" w:hanging="1642"/>
      </w:pPr>
      <w:rPr>
        <w:rFonts w:hint="default"/>
      </w:rPr>
    </w:lvl>
    <w:lvl w:ilvl="8">
      <w:start w:val="1"/>
      <w:numFmt w:val="decimal"/>
      <w:lvlText w:val="%1.%2.%3.%4.%5.%6.%7.%8.%9."/>
      <w:lvlJc w:val="left"/>
      <w:pPr>
        <w:ind w:left="5670" w:hanging="1925"/>
      </w:pPr>
      <w:rPr>
        <w:rFonts w:hint="default"/>
      </w:rPr>
    </w:lvl>
  </w:abstractNum>
  <w:abstractNum w:abstractNumId="26" w15:restartNumberingAfterBreak="0">
    <w:nsid w:val="7F065678"/>
    <w:multiLevelType w:val="hybridMultilevel"/>
    <w:tmpl w:val="28E08680"/>
    <w:lvl w:ilvl="0" w:tplc="0406000F">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7" w15:restartNumberingAfterBreak="0">
    <w:nsid w:val="7FB354B8"/>
    <w:multiLevelType w:val="multilevel"/>
    <w:tmpl w:val="F49A43EC"/>
    <w:lvl w:ilvl="0">
      <w:start w:val="1"/>
      <w:numFmt w:val="bullet"/>
      <w:pStyle w:val="Listeafsnit"/>
      <w:lvlText w:val=""/>
      <w:lvlJc w:val="left"/>
      <w:pPr>
        <w:tabs>
          <w:tab w:val="num" w:pos="340"/>
        </w:tabs>
        <w:ind w:left="340" w:hanging="340"/>
      </w:pPr>
      <w:rPr>
        <w:rFonts w:ascii="Symbol" w:hAnsi="Symbol" w:hint="default"/>
        <w:color w:val="auto"/>
        <w:sz w:val="16"/>
        <w:szCs w:val="16"/>
      </w:rPr>
    </w:lvl>
    <w:lvl w:ilvl="1">
      <w:start w:val="1"/>
      <w:numFmt w:val="bullet"/>
      <w:pStyle w:val="Listeafsnitniv2"/>
      <w:lvlText w:val=""/>
      <w:lvlJc w:val="left"/>
      <w:pPr>
        <w:tabs>
          <w:tab w:val="num" w:pos="680"/>
        </w:tabs>
        <w:ind w:left="680" w:hanging="340"/>
      </w:pPr>
      <w:rPr>
        <w:rFonts w:ascii="Symbol" w:hAnsi="Symbol" w:hint="default"/>
        <w:color w:val="auto"/>
        <w:sz w:val="16"/>
        <w:szCs w:val="16"/>
      </w:rPr>
    </w:lvl>
    <w:lvl w:ilvl="2">
      <w:start w:val="1"/>
      <w:numFmt w:val="bullet"/>
      <w:pStyle w:val="Listeafsnitniv3"/>
      <w:lvlText w:val=""/>
      <w:lvlJc w:val="left"/>
      <w:pPr>
        <w:tabs>
          <w:tab w:val="num" w:pos="1021"/>
        </w:tabs>
        <w:ind w:left="1021" w:hanging="341"/>
      </w:pPr>
      <w:rPr>
        <w:rFonts w:ascii="Symbol" w:hAnsi="Symbol" w:hint="default"/>
        <w:sz w:val="16"/>
        <w:szCs w:val="16"/>
      </w:rPr>
    </w:lvl>
    <w:lvl w:ilvl="3">
      <w:start w:val="1"/>
      <w:numFmt w:val="bullet"/>
      <w:suff w:val="nothing"/>
      <w:lvlText w:val=""/>
      <w:lvlJc w:val="left"/>
      <w:pPr>
        <w:ind w:left="1021" w:firstLine="0"/>
      </w:pPr>
      <w:rPr>
        <w:rFonts w:ascii="Symbol" w:hAnsi="Symbol" w:hint="default"/>
      </w:rPr>
    </w:lvl>
    <w:lvl w:ilvl="4">
      <w:start w:val="1"/>
      <w:numFmt w:val="bullet"/>
      <w:lvlText w:val=""/>
      <w:lvlJc w:val="left"/>
      <w:pPr>
        <w:tabs>
          <w:tab w:val="num" w:pos="1192"/>
        </w:tabs>
        <w:ind w:left="1248" w:hanging="227"/>
      </w:pPr>
      <w:rPr>
        <w:rFonts w:ascii="Symbol" w:hAnsi="Symbol" w:hint="default"/>
        <w:color w:val="auto"/>
      </w:rPr>
    </w:lvl>
    <w:lvl w:ilvl="5">
      <w:start w:val="1"/>
      <w:numFmt w:val="bullet"/>
      <w:lvlText w:val=""/>
      <w:lvlJc w:val="left"/>
      <w:pPr>
        <w:tabs>
          <w:tab w:val="num" w:pos="1419"/>
        </w:tabs>
        <w:ind w:left="1475" w:hanging="227"/>
      </w:pPr>
      <w:rPr>
        <w:rFonts w:ascii="Symbol" w:hAnsi="Symbol" w:hint="default"/>
        <w:color w:val="auto"/>
      </w:rPr>
    </w:lvl>
    <w:lvl w:ilvl="6">
      <w:start w:val="1"/>
      <w:numFmt w:val="bullet"/>
      <w:lvlText w:val=""/>
      <w:lvlJc w:val="left"/>
      <w:pPr>
        <w:tabs>
          <w:tab w:val="num" w:pos="1646"/>
        </w:tabs>
        <w:ind w:left="1702" w:hanging="227"/>
      </w:pPr>
      <w:rPr>
        <w:rFonts w:ascii="Symbol" w:hAnsi="Symbol" w:hint="default"/>
        <w:color w:val="auto"/>
      </w:rPr>
    </w:lvl>
    <w:lvl w:ilvl="7">
      <w:start w:val="1"/>
      <w:numFmt w:val="bullet"/>
      <w:lvlText w:val=""/>
      <w:lvlJc w:val="left"/>
      <w:pPr>
        <w:tabs>
          <w:tab w:val="num" w:pos="1873"/>
        </w:tabs>
        <w:ind w:left="1929" w:hanging="227"/>
      </w:pPr>
      <w:rPr>
        <w:rFonts w:ascii="Symbol" w:hAnsi="Symbol" w:hint="default"/>
      </w:rPr>
    </w:lvl>
    <w:lvl w:ilvl="8">
      <w:start w:val="1"/>
      <w:numFmt w:val="bullet"/>
      <w:lvlText w:val=""/>
      <w:lvlJc w:val="left"/>
      <w:pPr>
        <w:tabs>
          <w:tab w:val="num" w:pos="2100"/>
        </w:tabs>
        <w:ind w:left="2156" w:hanging="227"/>
      </w:pPr>
      <w:rPr>
        <w:rFonts w:ascii="Symbol" w:hAnsi="Symbol" w:hint="default"/>
        <w:color w:val="auto"/>
      </w:rPr>
    </w:lvl>
  </w:abstractNum>
  <w:num w:numId="1" w16cid:durableId="551116930">
    <w:abstractNumId w:val="22"/>
  </w:num>
  <w:num w:numId="2" w16cid:durableId="1496455824">
    <w:abstractNumId w:val="4"/>
  </w:num>
  <w:num w:numId="3" w16cid:durableId="703291761">
    <w:abstractNumId w:val="25"/>
  </w:num>
  <w:num w:numId="4" w16cid:durableId="258610569">
    <w:abstractNumId w:val="27"/>
  </w:num>
  <w:num w:numId="5" w16cid:durableId="992491252">
    <w:abstractNumId w:val="17"/>
  </w:num>
  <w:num w:numId="6" w16cid:durableId="1799571312">
    <w:abstractNumId w:val="12"/>
  </w:num>
  <w:num w:numId="7" w16cid:durableId="69040761">
    <w:abstractNumId w:val="4"/>
  </w:num>
  <w:num w:numId="8" w16cid:durableId="1884250025">
    <w:abstractNumId w:val="4"/>
  </w:num>
  <w:num w:numId="9" w16cid:durableId="502939560">
    <w:abstractNumId w:val="4"/>
  </w:num>
  <w:num w:numId="10" w16cid:durableId="527983762">
    <w:abstractNumId w:val="25"/>
  </w:num>
  <w:num w:numId="11" w16cid:durableId="794910497">
    <w:abstractNumId w:val="27"/>
  </w:num>
  <w:num w:numId="12" w16cid:durableId="576596807">
    <w:abstractNumId w:val="22"/>
  </w:num>
  <w:num w:numId="13" w16cid:durableId="2004771188">
    <w:abstractNumId w:val="17"/>
  </w:num>
  <w:num w:numId="14" w16cid:durableId="1246261922">
    <w:abstractNumId w:val="12"/>
  </w:num>
  <w:num w:numId="15" w16cid:durableId="40793698">
    <w:abstractNumId w:val="12"/>
  </w:num>
  <w:num w:numId="16" w16cid:durableId="776753418">
    <w:abstractNumId w:val="27"/>
  </w:num>
  <w:num w:numId="17" w16cid:durableId="1764566568">
    <w:abstractNumId w:val="27"/>
  </w:num>
  <w:num w:numId="18" w16cid:durableId="362557284">
    <w:abstractNumId w:val="27"/>
  </w:num>
  <w:num w:numId="19" w16cid:durableId="1495486098">
    <w:abstractNumId w:val="25"/>
  </w:num>
  <w:num w:numId="20" w16cid:durableId="933853851">
    <w:abstractNumId w:val="12"/>
  </w:num>
  <w:num w:numId="21" w16cid:durableId="330330040">
    <w:abstractNumId w:val="10"/>
  </w:num>
  <w:num w:numId="22" w16cid:durableId="1321275420">
    <w:abstractNumId w:val="11"/>
  </w:num>
  <w:num w:numId="23" w16cid:durableId="1814786202">
    <w:abstractNumId w:val="16"/>
  </w:num>
  <w:num w:numId="24" w16cid:durableId="1638878676">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7425004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859509214">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898633082">
    <w:abstractNumId w:val="15"/>
  </w:num>
  <w:num w:numId="28" w16cid:durableId="1439371705">
    <w:abstractNumId w:val="15"/>
    <w:lvlOverride w:ilvl="0">
      <w:startOverride w:val="1"/>
    </w:lvlOverride>
  </w:num>
  <w:num w:numId="29" w16cid:durableId="1135106304">
    <w:abstractNumId w:val="8"/>
  </w:num>
  <w:num w:numId="30" w16cid:durableId="33615731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267086922">
    <w:abstractNumId w:val="0"/>
  </w:num>
  <w:num w:numId="32" w16cid:durableId="1998998317">
    <w:abstractNumId w:val="14"/>
  </w:num>
  <w:num w:numId="33" w16cid:durableId="1522628298">
    <w:abstractNumId w:val="2"/>
  </w:num>
  <w:num w:numId="34" w16cid:durableId="221335834">
    <w:abstractNumId w:val="3"/>
  </w:num>
  <w:num w:numId="35" w16cid:durableId="434062493">
    <w:abstractNumId w:val="1"/>
  </w:num>
  <w:num w:numId="36" w16cid:durableId="1881431432">
    <w:abstractNumId w:val="24"/>
  </w:num>
  <w:num w:numId="37" w16cid:durableId="16700569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495193163">
    <w:abstractNumId w:val="19"/>
  </w:num>
  <w:num w:numId="39" w16cid:durableId="1565991238">
    <w:abstractNumId w:val="18"/>
  </w:num>
  <w:num w:numId="40" w16cid:durableId="1554124167">
    <w:abstractNumId w:val="6"/>
  </w:num>
  <w:num w:numId="41" w16cid:durableId="86621791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586889097">
    <w:abstractNumId w:val="13"/>
  </w:num>
  <w:num w:numId="43" w16cid:durableId="73577932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385109825">
    <w:abstractNumId w:val="5"/>
  </w:num>
  <w:num w:numId="45" w16cid:durableId="219370703">
    <w:abstractNumId w:val="21"/>
  </w:num>
  <w:num w:numId="46" w16cid:durableId="41441253">
    <w:abstractNumId w:val="23"/>
  </w:num>
  <w:num w:numId="47" w16cid:durableId="1281187615">
    <w:abstractNumId w:val="26"/>
  </w:num>
  <w:num w:numId="48" w16cid:durableId="896164713">
    <w:abstractNumId w:val="9"/>
  </w:num>
  <w:num w:numId="49" w16cid:durableId="205801642">
    <w:abstractNumId w:val="20"/>
  </w:num>
  <w:num w:numId="50" w16cid:durableId="578440732">
    <w:abstractNumId w:val="7"/>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1&lt;/Suspended&gt;&lt;/ENInstantFormat&gt;"/>
    <w:docVar w:name="EN.Layout" w:val="&lt;ENLayout&gt;&lt;Style&gt;Vancouver&lt;/Style&gt;&lt;LeftDelim&gt;{&lt;/LeftDelim&gt;&lt;RightDelim&gt;}&lt;/RightDelim&gt;&lt;FontName&gt;Arial&lt;/FontName&gt;&lt;FontSize&gt;10&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eprexsztis0ewcerfrl5ddtrrtfexd2trttw&quot;&gt;edechr@rkkp.dk&lt;record-ids&gt;&lt;item&gt;2997&lt;/item&gt;&lt;item&gt;2998&lt;/item&gt;&lt;item&gt;3003&lt;/item&gt;&lt;item&gt;15371&lt;/item&gt;&lt;item&gt;15377&lt;/item&gt;&lt;item&gt;21546&lt;/item&gt;&lt;item&gt;21547&lt;/item&gt;&lt;item&gt;21548&lt;/item&gt;&lt;item&gt;21549&lt;/item&gt;&lt;item&gt;21550&lt;/item&gt;&lt;item&gt;21551&lt;/item&gt;&lt;item&gt;21552&lt;/item&gt;&lt;item&gt;21553&lt;/item&gt;&lt;item&gt;21554&lt;/item&gt;&lt;item&gt;21555&lt;/item&gt;&lt;item&gt;21556&lt;/item&gt;&lt;item&gt;21557&lt;/item&gt;&lt;item&gt;21558&lt;/item&gt;&lt;item&gt;21559&lt;/item&gt;&lt;item&gt;21560&lt;/item&gt;&lt;item&gt;21561&lt;/item&gt;&lt;item&gt;21562&lt;/item&gt;&lt;item&gt;21563&lt;/item&gt;&lt;item&gt;21564&lt;/item&gt;&lt;item&gt;21565&lt;/item&gt;&lt;item&gt;21566&lt;/item&gt;&lt;item&gt;21567&lt;/item&gt;&lt;item&gt;21568&lt;/item&gt;&lt;item&gt;21569&lt;/item&gt;&lt;item&gt;21570&lt;/item&gt;&lt;item&gt;21571&lt;/item&gt;&lt;item&gt;21573&lt;/item&gt;&lt;item&gt;21574&lt;/item&gt;&lt;item&gt;21576&lt;/item&gt;&lt;item&gt;21577&lt;/item&gt;&lt;item&gt;21578&lt;/item&gt;&lt;item&gt;21579&lt;/item&gt;&lt;/record-ids&gt;&lt;/item&gt;&lt;/Libraries&gt;"/>
  </w:docVars>
  <w:rsids>
    <w:rsidRoot w:val="00F94930"/>
    <w:rsid w:val="00001D0A"/>
    <w:rsid w:val="00001E50"/>
    <w:rsid w:val="0000234D"/>
    <w:rsid w:val="0000284C"/>
    <w:rsid w:val="000035FE"/>
    <w:rsid w:val="0000368E"/>
    <w:rsid w:val="000039EA"/>
    <w:rsid w:val="00003BCC"/>
    <w:rsid w:val="00003F99"/>
    <w:rsid w:val="00004237"/>
    <w:rsid w:val="00004865"/>
    <w:rsid w:val="00004CED"/>
    <w:rsid w:val="000055F4"/>
    <w:rsid w:val="00005627"/>
    <w:rsid w:val="00005E8E"/>
    <w:rsid w:val="00005EAE"/>
    <w:rsid w:val="000064A1"/>
    <w:rsid w:val="000065FE"/>
    <w:rsid w:val="0000663F"/>
    <w:rsid w:val="0000721B"/>
    <w:rsid w:val="00007C69"/>
    <w:rsid w:val="00010342"/>
    <w:rsid w:val="00010749"/>
    <w:rsid w:val="00010DAE"/>
    <w:rsid w:val="0001107E"/>
    <w:rsid w:val="00011195"/>
    <w:rsid w:val="000111BF"/>
    <w:rsid w:val="000117E5"/>
    <w:rsid w:val="00012083"/>
    <w:rsid w:val="00012315"/>
    <w:rsid w:val="0001263B"/>
    <w:rsid w:val="000127AF"/>
    <w:rsid w:val="0001287F"/>
    <w:rsid w:val="00012D16"/>
    <w:rsid w:val="000138A5"/>
    <w:rsid w:val="0001422F"/>
    <w:rsid w:val="000144D7"/>
    <w:rsid w:val="00014746"/>
    <w:rsid w:val="00014766"/>
    <w:rsid w:val="0001494E"/>
    <w:rsid w:val="00014A31"/>
    <w:rsid w:val="00014BF8"/>
    <w:rsid w:val="0001501D"/>
    <w:rsid w:val="000151B5"/>
    <w:rsid w:val="000163C2"/>
    <w:rsid w:val="00017367"/>
    <w:rsid w:val="00017466"/>
    <w:rsid w:val="00017632"/>
    <w:rsid w:val="00017633"/>
    <w:rsid w:val="000176DB"/>
    <w:rsid w:val="0001773B"/>
    <w:rsid w:val="00017AF5"/>
    <w:rsid w:val="0002041C"/>
    <w:rsid w:val="0002067D"/>
    <w:rsid w:val="00020817"/>
    <w:rsid w:val="00020A03"/>
    <w:rsid w:val="00020DF5"/>
    <w:rsid w:val="0002144E"/>
    <w:rsid w:val="000218D0"/>
    <w:rsid w:val="00021AD2"/>
    <w:rsid w:val="00021FDE"/>
    <w:rsid w:val="00022492"/>
    <w:rsid w:val="00023229"/>
    <w:rsid w:val="00023B1F"/>
    <w:rsid w:val="0002450F"/>
    <w:rsid w:val="00024618"/>
    <w:rsid w:val="000246AE"/>
    <w:rsid w:val="00024D4B"/>
    <w:rsid w:val="000253E3"/>
    <w:rsid w:val="0002563D"/>
    <w:rsid w:val="00025A5A"/>
    <w:rsid w:val="00025E0E"/>
    <w:rsid w:val="0002616B"/>
    <w:rsid w:val="00026718"/>
    <w:rsid w:val="000267D4"/>
    <w:rsid w:val="00026B7A"/>
    <w:rsid w:val="00026C8F"/>
    <w:rsid w:val="000278C5"/>
    <w:rsid w:val="00027C1D"/>
    <w:rsid w:val="00027C42"/>
    <w:rsid w:val="00030157"/>
    <w:rsid w:val="00030384"/>
    <w:rsid w:val="00030473"/>
    <w:rsid w:val="00030B41"/>
    <w:rsid w:val="00030F7D"/>
    <w:rsid w:val="000311E6"/>
    <w:rsid w:val="00031753"/>
    <w:rsid w:val="000317D8"/>
    <w:rsid w:val="00031940"/>
    <w:rsid w:val="00031A47"/>
    <w:rsid w:val="000324A4"/>
    <w:rsid w:val="000325FE"/>
    <w:rsid w:val="0003382C"/>
    <w:rsid w:val="0003420C"/>
    <w:rsid w:val="0003445F"/>
    <w:rsid w:val="00034A29"/>
    <w:rsid w:val="00034E15"/>
    <w:rsid w:val="00035785"/>
    <w:rsid w:val="00035B8F"/>
    <w:rsid w:val="00035CE6"/>
    <w:rsid w:val="00035D9F"/>
    <w:rsid w:val="00035DE5"/>
    <w:rsid w:val="0003644C"/>
    <w:rsid w:val="00036601"/>
    <w:rsid w:val="000368CE"/>
    <w:rsid w:val="00036D94"/>
    <w:rsid w:val="00036FF4"/>
    <w:rsid w:val="00037210"/>
    <w:rsid w:val="00037748"/>
    <w:rsid w:val="00037885"/>
    <w:rsid w:val="00037C88"/>
    <w:rsid w:val="00037FAE"/>
    <w:rsid w:val="000405C8"/>
    <w:rsid w:val="000407F5"/>
    <w:rsid w:val="000409AD"/>
    <w:rsid w:val="00040B85"/>
    <w:rsid w:val="00040FCD"/>
    <w:rsid w:val="00041678"/>
    <w:rsid w:val="00041A0D"/>
    <w:rsid w:val="00041BA9"/>
    <w:rsid w:val="00041FEE"/>
    <w:rsid w:val="00042163"/>
    <w:rsid w:val="00042506"/>
    <w:rsid w:val="00043417"/>
    <w:rsid w:val="00043834"/>
    <w:rsid w:val="00043951"/>
    <w:rsid w:val="00043E67"/>
    <w:rsid w:val="0004428C"/>
    <w:rsid w:val="00045F9D"/>
    <w:rsid w:val="000462A1"/>
    <w:rsid w:val="000463FD"/>
    <w:rsid w:val="00046C56"/>
    <w:rsid w:val="00046F4B"/>
    <w:rsid w:val="00047844"/>
    <w:rsid w:val="00047866"/>
    <w:rsid w:val="00047D21"/>
    <w:rsid w:val="00050093"/>
    <w:rsid w:val="00050149"/>
    <w:rsid w:val="000501B6"/>
    <w:rsid w:val="0005028B"/>
    <w:rsid w:val="00050B4E"/>
    <w:rsid w:val="00050F46"/>
    <w:rsid w:val="00050FA8"/>
    <w:rsid w:val="000517F7"/>
    <w:rsid w:val="00051BD2"/>
    <w:rsid w:val="0005277A"/>
    <w:rsid w:val="000529FF"/>
    <w:rsid w:val="0005302F"/>
    <w:rsid w:val="0005323C"/>
    <w:rsid w:val="00053D7E"/>
    <w:rsid w:val="00054063"/>
    <w:rsid w:val="00054099"/>
    <w:rsid w:val="0005419D"/>
    <w:rsid w:val="00054210"/>
    <w:rsid w:val="00054515"/>
    <w:rsid w:val="00054580"/>
    <w:rsid w:val="000546D5"/>
    <w:rsid w:val="00054C07"/>
    <w:rsid w:val="00054F27"/>
    <w:rsid w:val="00054F9D"/>
    <w:rsid w:val="0005504C"/>
    <w:rsid w:val="0005517E"/>
    <w:rsid w:val="000555AE"/>
    <w:rsid w:val="000555CD"/>
    <w:rsid w:val="000559DE"/>
    <w:rsid w:val="00055C18"/>
    <w:rsid w:val="00055CB6"/>
    <w:rsid w:val="00056399"/>
    <w:rsid w:val="00056508"/>
    <w:rsid w:val="00057190"/>
    <w:rsid w:val="000575C4"/>
    <w:rsid w:val="000603FD"/>
    <w:rsid w:val="00060884"/>
    <w:rsid w:val="00061480"/>
    <w:rsid w:val="00061D18"/>
    <w:rsid w:val="00062462"/>
    <w:rsid w:val="000632CA"/>
    <w:rsid w:val="0006330C"/>
    <w:rsid w:val="00063B65"/>
    <w:rsid w:val="00063F8B"/>
    <w:rsid w:val="00064BBC"/>
    <w:rsid w:val="000657CE"/>
    <w:rsid w:val="00065C8E"/>
    <w:rsid w:val="000664FE"/>
    <w:rsid w:val="00070A23"/>
    <w:rsid w:val="00070AB8"/>
    <w:rsid w:val="00070DB9"/>
    <w:rsid w:val="00070DBB"/>
    <w:rsid w:val="000713BC"/>
    <w:rsid w:val="000714A1"/>
    <w:rsid w:val="000714B0"/>
    <w:rsid w:val="00071A24"/>
    <w:rsid w:val="000727ED"/>
    <w:rsid w:val="000729AF"/>
    <w:rsid w:val="00072C31"/>
    <w:rsid w:val="000732A5"/>
    <w:rsid w:val="00073316"/>
    <w:rsid w:val="0007356A"/>
    <w:rsid w:val="000735DB"/>
    <w:rsid w:val="00073BEB"/>
    <w:rsid w:val="00074005"/>
    <w:rsid w:val="000742F4"/>
    <w:rsid w:val="0007443A"/>
    <w:rsid w:val="000749F8"/>
    <w:rsid w:val="00074E3F"/>
    <w:rsid w:val="00075D7A"/>
    <w:rsid w:val="000764B0"/>
    <w:rsid w:val="00076563"/>
    <w:rsid w:val="000767C9"/>
    <w:rsid w:val="000767DB"/>
    <w:rsid w:val="00076C6E"/>
    <w:rsid w:val="00076F3A"/>
    <w:rsid w:val="0007773E"/>
    <w:rsid w:val="000778E7"/>
    <w:rsid w:val="00077905"/>
    <w:rsid w:val="00077A37"/>
    <w:rsid w:val="000804A1"/>
    <w:rsid w:val="0008051A"/>
    <w:rsid w:val="000805A8"/>
    <w:rsid w:val="00080CC3"/>
    <w:rsid w:val="00080DD7"/>
    <w:rsid w:val="00080E0A"/>
    <w:rsid w:val="00080F2D"/>
    <w:rsid w:val="00080F8C"/>
    <w:rsid w:val="00080FED"/>
    <w:rsid w:val="00081329"/>
    <w:rsid w:val="000814D8"/>
    <w:rsid w:val="000816D5"/>
    <w:rsid w:val="0008171D"/>
    <w:rsid w:val="00082A34"/>
    <w:rsid w:val="00083284"/>
    <w:rsid w:val="0008347E"/>
    <w:rsid w:val="0008388D"/>
    <w:rsid w:val="00083CA6"/>
    <w:rsid w:val="00083F3C"/>
    <w:rsid w:val="00084132"/>
    <w:rsid w:val="00084970"/>
    <w:rsid w:val="00084A19"/>
    <w:rsid w:val="0008555A"/>
    <w:rsid w:val="000862B3"/>
    <w:rsid w:val="000864CF"/>
    <w:rsid w:val="000864E4"/>
    <w:rsid w:val="00086609"/>
    <w:rsid w:val="000867D5"/>
    <w:rsid w:val="000869F2"/>
    <w:rsid w:val="00086D70"/>
    <w:rsid w:val="00087B8F"/>
    <w:rsid w:val="00087E5E"/>
    <w:rsid w:val="00087FB6"/>
    <w:rsid w:val="00090282"/>
    <w:rsid w:val="0009045D"/>
    <w:rsid w:val="00090C27"/>
    <w:rsid w:val="00090D5C"/>
    <w:rsid w:val="00090E20"/>
    <w:rsid w:val="00091677"/>
    <w:rsid w:val="00091C5C"/>
    <w:rsid w:val="0009237B"/>
    <w:rsid w:val="000933E2"/>
    <w:rsid w:val="00093A3A"/>
    <w:rsid w:val="00093C0E"/>
    <w:rsid w:val="00093F6B"/>
    <w:rsid w:val="00093F70"/>
    <w:rsid w:val="0009459F"/>
    <w:rsid w:val="000947BA"/>
    <w:rsid w:val="00094ABD"/>
    <w:rsid w:val="00095175"/>
    <w:rsid w:val="0009531E"/>
    <w:rsid w:val="00095903"/>
    <w:rsid w:val="00095A60"/>
    <w:rsid w:val="00095AB5"/>
    <w:rsid w:val="00095B9E"/>
    <w:rsid w:val="00095BE7"/>
    <w:rsid w:val="00095F51"/>
    <w:rsid w:val="00096D49"/>
    <w:rsid w:val="00097711"/>
    <w:rsid w:val="00097763"/>
    <w:rsid w:val="000A04DE"/>
    <w:rsid w:val="000A0654"/>
    <w:rsid w:val="000A0A1F"/>
    <w:rsid w:val="000A0E85"/>
    <w:rsid w:val="000A1585"/>
    <w:rsid w:val="000A166A"/>
    <w:rsid w:val="000A187E"/>
    <w:rsid w:val="000A18CB"/>
    <w:rsid w:val="000A21D8"/>
    <w:rsid w:val="000A248D"/>
    <w:rsid w:val="000A2555"/>
    <w:rsid w:val="000A28A8"/>
    <w:rsid w:val="000A2A20"/>
    <w:rsid w:val="000A2CB5"/>
    <w:rsid w:val="000A34BB"/>
    <w:rsid w:val="000A496C"/>
    <w:rsid w:val="000A599E"/>
    <w:rsid w:val="000A5CCE"/>
    <w:rsid w:val="000A66E6"/>
    <w:rsid w:val="000A688F"/>
    <w:rsid w:val="000A6A18"/>
    <w:rsid w:val="000A6B11"/>
    <w:rsid w:val="000A6DBB"/>
    <w:rsid w:val="000A6FD6"/>
    <w:rsid w:val="000A7059"/>
    <w:rsid w:val="000A7467"/>
    <w:rsid w:val="000A780C"/>
    <w:rsid w:val="000A7C56"/>
    <w:rsid w:val="000A7D6D"/>
    <w:rsid w:val="000A7DA0"/>
    <w:rsid w:val="000A7FA7"/>
    <w:rsid w:val="000B01B3"/>
    <w:rsid w:val="000B01B5"/>
    <w:rsid w:val="000B0991"/>
    <w:rsid w:val="000B0A63"/>
    <w:rsid w:val="000B1086"/>
    <w:rsid w:val="000B14ED"/>
    <w:rsid w:val="000B1B4C"/>
    <w:rsid w:val="000B1F48"/>
    <w:rsid w:val="000B244B"/>
    <w:rsid w:val="000B28C4"/>
    <w:rsid w:val="000B296F"/>
    <w:rsid w:val="000B2A7A"/>
    <w:rsid w:val="000B2D86"/>
    <w:rsid w:val="000B349D"/>
    <w:rsid w:val="000B3F44"/>
    <w:rsid w:val="000B3F61"/>
    <w:rsid w:val="000B3F79"/>
    <w:rsid w:val="000B43FF"/>
    <w:rsid w:val="000B47F7"/>
    <w:rsid w:val="000B4BE3"/>
    <w:rsid w:val="000B5161"/>
    <w:rsid w:val="000B5325"/>
    <w:rsid w:val="000B5768"/>
    <w:rsid w:val="000B63AA"/>
    <w:rsid w:val="000B6F94"/>
    <w:rsid w:val="000B7976"/>
    <w:rsid w:val="000B7AAA"/>
    <w:rsid w:val="000B7E77"/>
    <w:rsid w:val="000C098E"/>
    <w:rsid w:val="000C0AE4"/>
    <w:rsid w:val="000C126C"/>
    <w:rsid w:val="000C1806"/>
    <w:rsid w:val="000C1ACB"/>
    <w:rsid w:val="000C1E26"/>
    <w:rsid w:val="000C1F24"/>
    <w:rsid w:val="000C2056"/>
    <w:rsid w:val="000C26D2"/>
    <w:rsid w:val="000C26F2"/>
    <w:rsid w:val="000C2840"/>
    <w:rsid w:val="000C2A37"/>
    <w:rsid w:val="000C2E8C"/>
    <w:rsid w:val="000C2F56"/>
    <w:rsid w:val="000C301B"/>
    <w:rsid w:val="000C31C5"/>
    <w:rsid w:val="000C3341"/>
    <w:rsid w:val="000C4270"/>
    <w:rsid w:val="000C45DC"/>
    <w:rsid w:val="000C4B44"/>
    <w:rsid w:val="000C4CF0"/>
    <w:rsid w:val="000C528E"/>
    <w:rsid w:val="000C5C8B"/>
    <w:rsid w:val="000C6001"/>
    <w:rsid w:val="000C6045"/>
    <w:rsid w:val="000C6569"/>
    <w:rsid w:val="000C65CB"/>
    <w:rsid w:val="000C699D"/>
    <w:rsid w:val="000C6BF9"/>
    <w:rsid w:val="000C7B7A"/>
    <w:rsid w:val="000C7B8E"/>
    <w:rsid w:val="000D0281"/>
    <w:rsid w:val="000D0482"/>
    <w:rsid w:val="000D0A30"/>
    <w:rsid w:val="000D0A81"/>
    <w:rsid w:val="000D164F"/>
    <w:rsid w:val="000D16BF"/>
    <w:rsid w:val="000D174E"/>
    <w:rsid w:val="000D1A36"/>
    <w:rsid w:val="000D25EE"/>
    <w:rsid w:val="000D32B7"/>
    <w:rsid w:val="000D3430"/>
    <w:rsid w:val="000D4468"/>
    <w:rsid w:val="000D55D3"/>
    <w:rsid w:val="000D5767"/>
    <w:rsid w:val="000D57ED"/>
    <w:rsid w:val="000D5E72"/>
    <w:rsid w:val="000D5FE4"/>
    <w:rsid w:val="000D627C"/>
    <w:rsid w:val="000D628C"/>
    <w:rsid w:val="000D6906"/>
    <w:rsid w:val="000D6CB2"/>
    <w:rsid w:val="000D7B29"/>
    <w:rsid w:val="000E016C"/>
    <w:rsid w:val="000E04E2"/>
    <w:rsid w:val="000E06FB"/>
    <w:rsid w:val="000E0BCC"/>
    <w:rsid w:val="000E0E0D"/>
    <w:rsid w:val="000E15F1"/>
    <w:rsid w:val="000E1C90"/>
    <w:rsid w:val="000E1D6F"/>
    <w:rsid w:val="000E1D9E"/>
    <w:rsid w:val="000E2EBD"/>
    <w:rsid w:val="000E342B"/>
    <w:rsid w:val="000E3C52"/>
    <w:rsid w:val="000E42EC"/>
    <w:rsid w:val="000E4AF2"/>
    <w:rsid w:val="000E5733"/>
    <w:rsid w:val="000E5843"/>
    <w:rsid w:val="000E67A5"/>
    <w:rsid w:val="000E68E6"/>
    <w:rsid w:val="000E7210"/>
    <w:rsid w:val="000E7A9E"/>
    <w:rsid w:val="000F00CC"/>
    <w:rsid w:val="000F0450"/>
    <w:rsid w:val="000F093D"/>
    <w:rsid w:val="000F0B0C"/>
    <w:rsid w:val="000F1071"/>
    <w:rsid w:val="000F1240"/>
    <w:rsid w:val="000F14D2"/>
    <w:rsid w:val="000F15F4"/>
    <w:rsid w:val="000F167D"/>
    <w:rsid w:val="000F1BED"/>
    <w:rsid w:val="000F1E8F"/>
    <w:rsid w:val="000F1F8F"/>
    <w:rsid w:val="000F270D"/>
    <w:rsid w:val="000F2915"/>
    <w:rsid w:val="000F2BAA"/>
    <w:rsid w:val="000F2D84"/>
    <w:rsid w:val="000F2E01"/>
    <w:rsid w:val="000F2E86"/>
    <w:rsid w:val="000F33BF"/>
    <w:rsid w:val="000F349F"/>
    <w:rsid w:val="000F3DD8"/>
    <w:rsid w:val="000F3DE5"/>
    <w:rsid w:val="000F4AD0"/>
    <w:rsid w:val="000F4B9C"/>
    <w:rsid w:val="000F4F62"/>
    <w:rsid w:val="000F52F4"/>
    <w:rsid w:val="000F5396"/>
    <w:rsid w:val="000F53DF"/>
    <w:rsid w:val="000F55F6"/>
    <w:rsid w:val="000F57BA"/>
    <w:rsid w:val="000F5869"/>
    <w:rsid w:val="000F5E69"/>
    <w:rsid w:val="000F6232"/>
    <w:rsid w:val="000F673C"/>
    <w:rsid w:val="000F6C39"/>
    <w:rsid w:val="000F6E30"/>
    <w:rsid w:val="000F70DF"/>
    <w:rsid w:val="000F72AB"/>
    <w:rsid w:val="000F767B"/>
    <w:rsid w:val="0010009E"/>
    <w:rsid w:val="0010062C"/>
    <w:rsid w:val="00100E21"/>
    <w:rsid w:val="00101D61"/>
    <w:rsid w:val="00101F32"/>
    <w:rsid w:val="0010211A"/>
    <w:rsid w:val="0010286F"/>
    <w:rsid w:val="00102874"/>
    <w:rsid w:val="001028CF"/>
    <w:rsid w:val="00102BA3"/>
    <w:rsid w:val="0010323C"/>
    <w:rsid w:val="00103286"/>
    <w:rsid w:val="00103475"/>
    <w:rsid w:val="001036F9"/>
    <w:rsid w:val="0010371E"/>
    <w:rsid w:val="00103EF1"/>
    <w:rsid w:val="001043D5"/>
    <w:rsid w:val="00104AA3"/>
    <w:rsid w:val="00104BBB"/>
    <w:rsid w:val="00104BDA"/>
    <w:rsid w:val="00104D3F"/>
    <w:rsid w:val="0010535C"/>
    <w:rsid w:val="0010575D"/>
    <w:rsid w:val="00105C2E"/>
    <w:rsid w:val="00105DD4"/>
    <w:rsid w:val="00105FFA"/>
    <w:rsid w:val="00106AE1"/>
    <w:rsid w:val="00106EA3"/>
    <w:rsid w:val="00106F17"/>
    <w:rsid w:val="001070BB"/>
    <w:rsid w:val="0010721D"/>
    <w:rsid w:val="001074E0"/>
    <w:rsid w:val="001103EE"/>
    <w:rsid w:val="00110531"/>
    <w:rsid w:val="00110BD2"/>
    <w:rsid w:val="001110B6"/>
    <w:rsid w:val="00111B3C"/>
    <w:rsid w:val="001124A8"/>
    <w:rsid w:val="001124FC"/>
    <w:rsid w:val="00112A78"/>
    <w:rsid w:val="00112B9F"/>
    <w:rsid w:val="00112F9C"/>
    <w:rsid w:val="00113230"/>
    <w:rsid w:val="001135A7"/>
    <w:rsid w:val="00113871"/>
    <w:rsid w:val="0011398D"/>
    <w:rsid w:val="00113BAC"/>
    <w:rsid w:val="00113C46"/>
    <w:rsid w:val="0011454C"/>
    <w:rsid w:val="00114E60"/>
    <w:rsid w:val="00114F70"/>
    <w:rsid w:val="0011527F"/>
    <w:rsid w:val="00115C72"/>
    <w:rsid w:val="00116A0D"/>
    <w:rsid w:val="00116DB7"/>
    <w:rsid w:val="00116DDB"/>
    <w:rsid w:val="00116E87"/>
    <w:rsid w:val="001171DA"/>
    <w:rsid w:val="0011786F"/>
    <w:rsid w:val="00117956"/>
    <w:rsid w:val="00117964"/>
    <w:rsid w:val="00117D69"/>
    <w:rsid w:val="00117DE9"/>
    <w:rsid w:val="001203DC"/>
    <w:rsid w:val="00120629"/>
    <w:rsid w:val="00120691"/>
    <w:rsid w:val="001207DD"/>
    <w:rsid w:val="00120AA4"/>
    <w:rsid w:val="0012105E"/>
    <w:rsid w:val="00121235"/>
    <w:rsid w:val="00121269"/>
    <w:rsid w:val="00121805"/>
    <w:rsid w:val="00121C21"/>
    <w:rsid w:val="00121E14"/>
    <w:rsid w:val="0012214C"/>
    <w:rsid w:val="00122362"/>
    <w:rsid w:val="00122439"/>
    <w:rsid w:val="001229FB"/>
    <w:rsid w:val="00122CBB"/>
    <w:rsid w:val="00122D53"/>
    <w:rsid w:val="00122E99"/>
    <w:rsid w:val="00122FC6"/>
    <w:rsid w:val="00123382"/>
    <w:rsid w:val="001233C6"/>
    <w:rsid w:val="0012348D"/>
    <w:rsid w:val="0012365B"/>
    <w:rsid w:val="0012448D"/>
    <w:rsid w:val="00124549"/>
    <w:rsid w:val="001245E1"/>
    <w:rsid w:val="00124641"/>
    <w:rsid w:val="001254BF"/>
    <w:rsid w:val="00125AE6"/>
    <w:rsid w:val="00125B0E"/>
    <w:rsid w:val="00125D9F"/>
    <w:rsid w:val="00125DF0"/>
    <w:rsid w:val="001262BC"/>
    <w:rsid w:val="00126499"/>
    <w:rsid w:val="001264D1"/>
    <w:rsid w:val="00126B4C"/>
    <w:rsid w:val="001273F8"/>
    <w:rsid w:val="00127DD5"/>
    <w:rsid w:val="00127E8B"/>
    <w:rsid w:val="0013036D"/>
    <w:rsid w:val="001303C0"/>
    <w:rsid w:val="001305F4"/>
    <w:rsid w:val="0013069F"/>
    <w:rsid w:val="001308A0"/>
    <w:rsid w:val="00132350"/>
    <w:rsid w:val="0013244F"/>
    <w:rsid w:val="00132C51"/>
    <w:rsid w:val="00132D2B"/>
    <w:rsid w:val="00133A04"/>
    <w:rsid w:val="00133B5B"/>
    <w:rsid w:val="00134B46"/>
    <w:rsid w:val="00134DBA"/>
    <w:rsid w:val="00135042"/>
    <w:rsid w:val="00135079"/>
    <w:rsid w:val="001357E6"/>
    <w:rsid w:val="00135D2C"/>
    <w:rsid w:val="00136885"/>
    <w:rsid w:val="00136B4E"/>
    <w:rsid w:val="001372E1"/>
    <w:rsid w:val="001374B9"/>
    <w:rsid w:val="0013784B"/>
    <w:rsid w:val="00137AB1"/>
    <w:rsid w:val="00137EB0"/>
    <w:rsid w:val="00140247"/>
    <w:rsid w:val="001402A4"/>
    <w:rsid w:val="00140314"/>
    <w:rsid w:val="00140711"/>
    <w:rsid w:val="00140872"/>
    <w:rsid w:val="00141681"/>
    <w:rsid w:val="0014181B"/>
    <w:rsid w:val="00141D8F"/>
    <w:rsid w:val="00141E99"/>
    <w:rsid w:val="001421AF"/>
    <w:rsid w:val="001421DF"/>
    <w:rsid w:val="00142F1F"/>
    <w:rsid w:val="00143310"/>
    <w:rsid w:val="00143726"/>
    <w:rsid w:val="00144D39"/>
    <w:rsid w:val="00145191"/>
    <w:rsid w:val="001456EF"/>
    <w:rsid w:val="00145FB1"/>
    <w:rsid w:val="0014607F"/>
    <w:rsid w:val="0014689B"/>
    <w:rsid w:val="001468D5"/>
    <w:rsid w:val="00146904"/>
    <w:rsid w:val="00147068"/>
    <w:rsid w:val="00147101"/>
    <w:rsid w:val="00147288"/>
    <w:rsid w:val="001472E0"/>
    <w:rsid w:val="001473B2"/>
    <w:rsid w:val="0014770A"/>
    <w:rsid w:val="00150F75"/>
    <w:rsid w:val="00150F9A"/>
    <w:rsid w:val="0015163A"/>
    <w:rsid w:val="0015191F"/>
    <w:rsid w:val="00152384"/>
    <w:rsid w:val="001532B4"/>
    <w:rsid w:val="001537C4"/>
    <w:rsid w:val="001540FB"/>
    <w:rsid w:val="0015491C"/>
    <w:rsid w:val="00155C24"/>
    <w:rsid w:val="00155C5C"/>
    <w:rsid w:val="00155FB0"/>
    <w:rsid w:val="001571E0"/>
    <w:rsid w:val="001574CE"/>
    <w:rsid w:val="00157AAE"/>
    <w:rsid w:val="00160273"/>
    <w:rsid w:val="001602A8"/>
    <w:rsid w:val="00160BB8"/>
    <w:rsid w:val="00160BF8"/>
    <w:rsid w:val="00160FA3"/>
    <w:rsid w:val="00160FB6"/>
    <w:rsid w:val="001610E0"/>
    <w:rsid w:val="0016133E"/>
    <w:rsid w:val="001613A4"/>
    <w:rsid w:val="001627F2"/>
    <w:rsid w:val="00162D40"/>
    <w:rsid w:val="00162E01"/>
    <w:rsid w:val="00163B8F"/>
    <w:rsid w:val="00164371"/>
    <w:rsid w:val="0016454B"/>
    <w:rsid w:val="00164A80"/>
    <w:rsid w:val="00164B17"/>
    <w:rsid w:val="001655D0"/>
    <w:rsid w:val="00165BE4"/>
    <w:rsid w:val="00166319"/>
    <w:rsid w:val="0016643E"/>
    <w:rsid w:val="001671C1"/>
    <w:rsid w:val="0016725F"/>
    <w:rsid w:val="00167886"/>
    <w:rsid w:val="00167BC0"/>
    <w:rsid w:val="00167FE1"/>
    <w:rsid w:val="00170034"/>
    <w:rsid w:val="0017041A"/>
    <w:rsid w:val="001706C3"/>
    <w:rsid w:val="00170FAD"/>
    <w:rsid w:val="001710E1"/>
    <w:rsid w:val="00171A28"/>
    <w:rsid w:val="00171BFF"/>
    <w:rsid w:val="001724A1"/>
    <w:rsid w:val="00172606"/>
    <w:rsid w:val="00172926"/>
    <w:rsid w:val="00172E6B"/>
    <w:rsid w:val="00172EB8"/>
    <w:rsid w:val="00172F51"/>
    <w:rsid w:val="001734E9"/>
    <w:rsid w:val="00173738"/>
    <w:rsid w:val="00173D6B"/>
    <w:rsid w:val="00174335"/>
    <w:rsid w:val="001745AD"/>
    <w:rsid w:val="001747CE"/>
    <w:rsid w:val="00174C6A"/>
    <w:rsid w:val="00174E7B"/>
    <w:rsid w:val="00174F9D"/>
    <w:rsid w:val="001751AC"/>
    <w:rsid w:val="001754BF"/>
    <w:rsid w:val="00175B5A"/>
    <w:rsid w:val="001760E2"/>
    <w:rsid w:val="0017611F"/>
    <w:rsid w:val="00176539"/>
    <w:rsid w:val="00176544"/>
    <w:rsid w:val="00176F33"/>
    <w:rsid w:val="00177068"/>
    <w:rsid w:val="001770B8"/>
    <w:rsid w:val="00177870"/>
    <w:rsid w:val="00180192"/>
    <w:rsid w:val="00180829"/>
    <w:rsid w:val="00180C29"/>
    <w:rsid w:val="00180C7B"/>
    <w:rsid w:val="00180E61"/>
    <w:rsid w:val="001810EC"/>
    <w:rsid w:val="00181667"/>
    <w:rsid w:val="00182167"/>
    <w:rsid w:val="00182651"/>
    <w:rsid w:val="0018359E"/>
    <w:rsid w:val="00184026"/>
    <w:rsid w:val="0018495E"/>
    <w:rsid w:val="00184D06"/>
    <w:rsid w:val="00184D9A"/>
    <w:rsid w:val="00184F10"/>
    <w:rsid w:val="0018502D"/>
    <w:rsid w:val="001850B3"/>
    <w:rsid w:val="00185611"/>
    <w:rsid w:val="00185F17"/>
    <w:rsid w:val="0018623D"/>
    <w:rsid w:val="00186742"/>
    <w:rsid w:val="00186B88"/>
    <w:rsid w:val="001872C4"/>
    <w:rsid w:val="0018795C"/>
    <w:rsid w:val="00187E38"/>
    <w:rsid w:val="00187F26"/>
    <w:rsid w:val="00190371"/>
    <w:rsid w:val="001906AC"/>
    <w:rsid w:val="00190864"/>
    <w:rsid w:val="00190C0B"/>
    <w:rsid w:val="00190EED"/>
    <w:rsid w:val="0019109C"/>
    <w:rsid w:val="0019124D"/>
    <w:rsid w:val="00191589"/>
    <w:rsid w:val="001917B2"/>
    <w:rsid w:val="00191E1A"/>
    <w:rsid w:val="00192635"/>
    <w:rsid w:val="00192645"/>
    <w:rsid w:val="00192AC5"/>
    <w:rsid w:val="00192BD3"/>
    <w:rsid w:val="001930B5"/>
    <w:rsid w:val="001936A1"/>
    <w:rsid w:val="00193B91"/>
    <w:rsid w:val="00193CD7"/>
    <w:rsid w:val="00193D97"/>
    <w:rsid w:val="0019494E"/>
    <w:rsid w:val="00194C49"/>
    <w:rsid w:val="00194F3B"/>
    <w:rsid w:val="001958CE"/>
    <w:rsid w:val="00195B41"/>
    <w:rsid w:val="00195B5F"/>
    <w:rsid w:val="001969DA"/>
    <w:rsid w:val="00196D71"/>
    <w:rsid w:val="00197976"/>
    <w:rsid w:val="00197EAD"/>
    <w:rsid w:val="001A09FE"/>
    <w:rsid w:val="001A0CAA"/>
    <w:rsid w:val="001A108F"/>
    <w:rsid w:val="001A18B5"/>
    <w:rsid w:val="001A1999"/>
    <w:rsid w:val="001A1DCB"/>
    <w:rsid w:val="001A24A5"/>
    <w:rsid w:val="001A2A68"/>
    <w:rsid w:val="001A2E5B"/>
    <w:rsid w:val="001A2E91"/>
    <w:rsid w:val="001A300E"/>
    <w:rsid w:val="001A3216"/>
    <w:rsid w:val="001A3447"/>
    <w:rsid w:val="001A39C4"/>
    <w:rsid w:val="001A3E06"/>
    <w:rsid w:val="001A428B"/>
    <w:rsid w:val="001A430B"/>
    <w:rsid w:val="001A49AC"/>
    <w:rsid w:val="001A4D65"/>
    <w:rsid w:val="001A52AC"/>
    <w:rsid w:val="001A57B0"/>
    <w:rsid w:val="001A5D7A"/>
    <w:rsid w:val="001A6184"/>
    <w:rsid w:val="001A6AAD"/>
    <w:rsid w:val="001A6FCE"/>
    <w:rsid w:val="001A778A"/>
    <w:rsid w:val="001A7906"/>
    <w:rsid w:val="001B04F9"/>
    <w:rsid w:val="001B0CCB"/>
    <w:rsid w:val="001B1BE3"/>
    <w:rsid w:val="001B1C52"/>
    <w:rsid w:val="001B1FAE"/>
    <w:rsid w:val="001B241A"/>
    <w:rsid w:val="001B24E2"/>
    <w:rsid w:val="001B29C0"/>
    <w:rsid w:val="001B2E77"/>
    <w:rsid w:val="001B3D1C"/>
    <w:rsid w:val="001B3ECD"/>
    <w:rsid w:val="001B4B2E"/>
    <w:rsid w:val="001B4ED3"/>
    <w:rsid w:val="001B5FD3"/>
    <w:rsid w:val="001B71F2"/>
    <w:rsid w:val="001B7458"/>
    <w:rsid w:val="001B769E"/>
    <w:rsid w:val="001B790E"/>
    <w:rsid w:val="001B794E"/>
    <w:rsid w:val="001B7980"/>
    <w:rsid w:val="001B7C49"/>
    <w:rsid w:val="001B7DB6"/>
    <w:rsid w:val="001C01F3"/>
    <w:rsid w:val="001C0323"/>
    <w:rsid w:val="001C0B00"/>
    <w:rsid w:val="001C1469"/>
    <w:rsid w:val="001C1652"/>
    <w:rsid w:val="001C16BA"/>
    <w:rsid w:val="001C1AC8"/>
    <w:rsid w:val="001C1E42"/>
    <w:rsid w:val="001C2616"/>
    <w:rsid w:val="001C2AF9"/>
    <w:rsid w:val="001C2B1A"/>
    <w:rsid w:val="001C2E30"/>
    <w:rsid w:val="001C3070"/>
    <w:rsid w:val="001C3A2F"/>
    <w:rsid w:val="001C3B37"/>
    <w:rsid w:val="001C3C06"/>
    <w:rsid w:val="001C3F16"/>
    <w:rsid w:val="001C408A"/>
    <w:rsid w:val="001C4EE3"/>
    <w:rsid w:val="001C4EF0"/>
    <w:rsid w:val="001C51EF"/>
    <w:rsid w:val="001C5A6A"/>
    <w:rsid w:val="001C5DC8"/>
    <w:rsid w:val="001C649B"/>
    <w:rsid w:val="001C652D"/>
    <w:rsid w:val="001C6A08"/>
    <w:rsid w:val="001C6A14"/>
    <w:rsid w:val="001C6CF2"/>
    <w:rsid w:val="001C7280"/>
    <w:rsid w:val="001C74D0"/>
    <w:rsid w:val="001C7C6C"/>
    <w:rsid w:val="001D0169"/>
    <w:rsid w:val="001D0729"/>
    <w:rsid w:val="001D1C78"/>
    <w:rsid w:val="001D1D6F"/>
    <w:rsid w:val="001D48AC"/>
    <w:rsid w:val="001D4A49"/>
    <w:rsid w:val="001D4D85"/>
    <w:rsid w:val="001D4EA6"/>
    <w:rsid w:val="001D548B"/>
    <w:rsid w:val="001D5524"/>
    <w:rsid w:val="001D56E2"/>
    <w:rsid w:val="001D5914"/>
    <w:rsid w:val="001D61B2"/>
    <w:rsid w:val="001D64CC"/>
    <w:rsid w:val="001D6E84"/>
    <w:rsid w:val="001E0A81"/>
    <w:rsid w:val="001E0AFA"/>
    <w:rsid w:val="001E10B3"/>
    <w:rsid w:val="001E10C1"/>
    <w:rsid w:val="001E11BF"/>
    <w:rsid w:val="001E1A16"/>
    <w:rsid w:val="001E23DA"/>
    <w:rsid w:val="001E2919"/>
    <w:rsid w:val="001E2D1B"/>
    <w:rsid w:val="001E2F4F"/>
    <w:rsid w:val="001E2F60"/>
    <w:rsid w:val="001E32AB"/>
    <w:rsid w:val="001E3614"/>
    <w:rsid w:val="001E3700"/>
    <w:rsid w:val="001E4418"/>
    <w:rsid w:val="001E4982"/>
    <w:rsid w:val="001E5D48"/>
    <w:rsid w:val="001E606F"/>
    <w:rsid w:val="001E647E"/>
    <w:rsid w:val="001E68EC"/>
    <w:rsid w:val="001E6933"/>
    <w:rsid w:val="001E6C38"/>
    <w:rsid w:val="001E7367"/>
    <w:rsid w:val="001E7A28"/>
    <w:rsid w:val="001F00F9"/>
    <w:rsid w:val="001F03BB"/>
    <w:rsid w:val="001F1CE7"/>
    <w:rsid w:val="001F1D0E"/>
    <w:rsid w:val="001F2436"/>
    <w:rsid w:val="001F27B7"/>
    <w:rsid w:val="001F2AF4"/>
    <w:rsid w:val="001F4A87"/>
    <w:rsid w:val="001F4ECE"/>
    <w:rsid w:val="001F52DA"/>
    <w:rsid w:val="001F593E"/>
    <w:rsid w:val="001F597F"/>
    <w:rsid w:val="001F5F61"/>
    <w:rsid w:val="001F6025"/>
    <w:rsid w:val="001F61FD"/>
    <w:rsid w:val="001F653B"/>
    <w:rsid w:val="001F66EA"/>
    <w:rsid w:val="001F6B00"/>
    <w:rsid w:val="001F6BF7"/>
    <w:rsid w:val="001F7177"/>
    <w:rsid w:val="0020065B"/>
    <w:rsid w:val="00200A5D"/>
    <w:rsid w:val="00200BAB"/>
    <w:rsid w:val="00200F0B"/>
    <w:rsid w:val="00201793"/>
    <w:rsid w:val="002018F7"/>
    <w:rsid w:val="002025A5"/>
    <w:rsid w:val="00203A35"/>
    <w:rsid w:val="00203E10"/>
    <w:rsid w:val="00203F93"/>
    <w:rsid w:val="002044C9"/>
    <w:rsid w:val="00204535"/>
    <w:rsid w:val="002045CA"/>
    <w:rsid w:val="00204A21"/>
    <w:rsid w:val="00204D11"/>
    <w:rsid w:val="00205086"/>
    <w:rsid w:val="002051BE"/>
    <w:rsid w:val="002051D1"/>
    <w:rsid w:val="002057A8"/>
    <w:rsid w:val="00205DF0"/>
    <w:rsid w:val="00206252"/>
    <w:rsid w:val="00206714"/>
    <w:rsid w:val="00206B7E"/>
    <w:rsid w:val="00206BE2"/>
    <w:rsid w:val="002077D2"/>
    <w:rsid w:val="00207A57"/>
    <w:rsid w:val="00207BD4"/>
    <w:rsid w:val="00207D37"/>
    <w:rsid w:val="00207F36"/>
    <w:rsid w:val="0021037F"/>
    <w:rsid w:val="0021050F"/>
    <w:rsid w:val="0021184E"/>
    <w:rsid w:val="00211B2A"/>
    <w:rsid w:val="00211BE6"/>
    <w:rsid w:val="00211CB7"/>
    <w:rsid w:val="00212919"/>
    <w:rsid w:val="00212ED7"/>
    <w:rsid w:val="00213144"/>
    <w:rsid w:val="00213453"/>
    <w:rsid w:val="00213530"/>
    <w:rsid w:val="002135D1"/>
    <w:rsid w:val="00213695"/>
    <w:rsid w:val="00213790"/>
    <w:rsid w:val="00213899"/>
    <w:rsid w:val="00213EB4"/>
    <w:rsid w:val="002140E4"/>
    <w:rsid w:val="002141C4"/>
    <w:rsid w:val="00214661"/>
    <w:rsid w:val="002147F7"/>
    <w:rsid w:val="00214EBF"/>
    <w:rsid w:val="00214F88"/>
    <w:rsid w:val="002154C6"/>
    <w:rsid w:val="00215A78"/>
    <w:rsid w:val="00215AC0"/>
    <w:rsid w:val="002164E0"/>
    <w:rsid w:val="0021768C"/>
    <w:rsid w:val="00217A4D"/>
    <w:rsid w:val="00220291"/>
    <w:rsid w:val="00220A14"/>
    <w:rsid w:val="00220CE3"/>
    <w:rsid w:val="00221346"/>
    <w:rsid w:val="00221887"/>
    <w:rsid w:val="00221EED"/>
    <w:rsid w:val="00222C14"/>
    <w:rsid w:val="00222D63"/>
    <w:rsid w:val="00223202"/>
    <w:rsid w:val="00223413"/>
    <w:rsid w:val="00223545"/>
    <w:rsid w:val="00223552"/>
    <w:rsid w:val="00223778"/>
    <w:rsid w:val="00223B92"/>
    <w:rsid w:val="002240B9"/>
    <w:rsid w:val="002242C8"/>
    <w:rsid w:val="00224C42"/>
    <w:rsid w:val="002253F1"/>
    <w:rsid w:val="002257B9"/>
    <w:rsid w:val="00225995"/>
    <w:rsid w:val="00225CA4"/>
    <w:rsid w:val="00226142"/>
    <w:rsid w:val="0022614C"/>
    <w:rsid w:val="0022754B"/>
    <w:rsid w:val="0022792D"/>
    <w:rsid w:val="00227999"/>
    <w:rsid w:val="0023028B"/>
    <w:rsid w:val="00230321"/>
    <w:rsid w:val="002307A1"/>
    <w:rsid w:val="00230808"/>
    <w:rsid w:val="00230A6A"/>
    <w:rsid w:val="00230BD8"/>
    <w:rsid w:val="00230C84"/>
    <w:rsid w:val="00230DC8"/>
    <w:rsid w:val="002313B2"/>
    <w:rsid w:val="00232707"/>
    <w:rsid w:val="002327E7"/>
    <w:rsid w:val="00232957"/>
    <w:rsid w:val="002334EF"/>
    <w:rsid w:val="0023370D"/>
    <w:rsid w:val="002338FD"/>
    <w:rsid w:val="00234261"/>
    <w:rsid w:val="002343D8"/>
    <w:rsid w:val="00234A73"/>
    <w:rsid w:val="00234CE9"/>
    <w:rsid w:val="002350B4"/>
    <w:rsid w:val="002355E3"/>
    <w:rsid w:val="0023590F"/>
    <w:rsid w:val="002360CC"/>
    <w:rsid w:val="002360F0"/>
    <w:rsid w:val="00237034"/>
    <w:rsid w:val="00237775"/>
    <w:rsid w:val="002401E8"/>
    <w:rsid w:val="00240886"/>
    <w:rsid w:val="00240B0D"/>
    <w:rsid w:val="00240C4B"/>
    <w:rsid w:val="0024192F"/>
    <w:rsid w:val="00241B64"/>
    <w:rsid w:val="00241BE1"/>
    <w:rsid w:val="00242240"/>
    <w:rsid w:val="00242616"/>
    <w:rsid w:val="0024294F"/>
    <w:rsid w:val="00242D1A"/>
    <w:rsid w:val="00242E0D"/>
    <w:rsid w:val="00243D32"/>
    <w:rsid w:val="00244D70"/>
    <w:rsid w:val="00244F74"/>
    <w:rsid w:val="002451DB"/>
    <w:rsid w:val="0024535F"/>
    <w:rsid w:val="00245720"/>
    <w:rsid w:val="00245CE2"/>
    <w:rsid w:val="00247220"/>
    <w:rsid w:val="00247467"/>
    <w:rsid w:val="00247480"/>
    <w:rsid w:val="0024779E"/>
    <w:rsid w:val="00247DCD"/>
    <w:rsid w:val="00247E79"/>
    <w:rsid w:val="0025080E"/>
    <w:rsid w:val="00250B91"/>
    <w:rsid w:val="00250C8D"/>
    <w:rsid w:val="00251532"/>
    <w:rsid w:val="00251809"/>
    <w:rsid w:val="00251870"/>
    <w:rsid w:val="00252438"/>
    <w:rsid w:val="00252FAC"/>
    <w:rsid w:val="00252FB9"/>
    <w:rsid w:val="00253075"/>
    <w:rsid w:val="00253196"/>
    <w:rsid w:val="002541CB"/>
    <w:rsid w:val="00254744"/>
    <w:rsid w:val="00254DEB"/>
    <w:rsid w:val="0025555A"/>
    <w:rsid w:val="00255AF8"/>
    <w:rsid w:val="00255CB1"/>
    <w:rsid w:val="0025614F"/>
    <w:rsid w:val="00256931"/>
    <w:rsid w:val="00257536"/>
    <w:rsid w:val="00257BE9"/>
    <w:rsid w:val="00257C5E"/>
    <w:rsid w:val="0026045A"/>
    <w:rsid w:val="002609E0"/>
    <w:rsid w:val="00260A92"/>
    <w:rsid w:val="00260B48"/>
    <w:rsid w:val="00260D8D"/>
    <w:rsid w:val="002615FE"/>
    <w:rsid w:val="002617D1"/>
    <w:rsid w:val="0026195A"/>
    <w:rsid w:val="00261BC9"/>
    <w:rsid w:val="00261ECF"/>
    <w:rsid w:val="00262B43"/>
    <w:rsid w:val="002635AE"/>
    <w:rsid w:val="00263650"/>
    <w:rsid w:val="002637D6"/>
    <w:rsid w:val="00263AC2"/>
    <w:rsid w:val="00263B15"/>
    <w:rsid w:val="00263F9F"/>
    <w:rsid w:val="00264873"/>
    <w:rsid w:val="00264E1B"/>
    <w:rsid w:val="00265031"/>
    <w:rsid w:val="0026526D"/>
    <w:rsid w:val="00265856"/>
    <w:rsid w:val="002659C9"/>
    <w:rsid w:val="002661EE"/>
    <w:rsid w:val="00266BD0"/>
    <w:rsid w:val="00267676"/>
    <w:rsid w:val="002676C4"/>
    <w:rsid w:val="00267E92"/>
    <w:rsid w:val="002700C2"/>
    <w:rsid w:val="002702E1"/>
    <w:rsid w:val="00270808"/>
    <w:rsid w:val="00270E80"/>
    <w:rsid w:val="002713C0"/>
    <w:rsid w:val="00271AC8"/>
    <w:rsid w:val="00271B04"/>
    <w:rsid w:val="00271FFE"/>
    <w:rsid w:val="00272227"/>
    <w:rsid w:val="00272440"/>
    <w:rsid w:val="00272496"/>
    <w:rsid w:val="00272B7F"/>
    <w:rsid w:val="00272D4F"/>
    <w:rsid w:val="00272EAE"/>
    <w:rsid w:val="00272F02"/>
    <w:rsid w:val="00272FDD"/>
    <w:rsid w:val="0027353B"/>
    <w:rsid w:val="00273CF0"/>
    <w:rsid w:val="00273D34"/>
    <w:rsid w:val="00274CDA"/>
    <w:rsid w:val="00274D37"/>
    <w:rsid w:val="002750FD"/>
    <w:rsid w:val="00275F03"/>
    <w:rsid w:val="00276000"/>
    <w:rsid w:val="002765E5"/>
    <w:rsid w:val="00276FAB"/>
    <w:rsid w:val="00277051"/>
    <w:rsid w:val="002771C2"/>
    <w:rsid w:val="00277A7F"/>
    <w:rsid w:val="00277D8E"/>
    <w:rsid w:val="00277DAA"/>
    <w:rsid w:val="00280073"/>
    <w:rsid w:val="002801C2"/>
    <w:rsid w:val="00280897"/>
    <w:rsid w:val="002814FD"/>
    <w:rsid w:val="00281576"/>
    <w:rsid w:val="00281942"/>
    <w:rsid w:val="00281A6E"/>
    <w:rsid w:val="00281BFE"/>
    <w:rsid w:val="0028243B"/>
    <w:rsid w:val="00282F83"/>
    <w:rsid w:val="00282FC1"/>
    <w:rsid w:val="0028306A"/>
    <w:rsid w:val="00283D2E"/>
    <w:rsid w:val="00284225"/>
    <w:rsid w:val="0028434F"/>
    <w:rsid w:val="00285157"/>
    <w:rsid w:val="00285737"/>
    <w:rsid w:val="00285A9F"/>
    <w:rsid w:val="00285F0B"/>
    <w:rsid w:val="00285F85"/>
    <w:rsid w:val="0028715F"/>
    <w:rsid w:val="002872D7"/>
    <w:rsid w:val="002878B3"/>
    <w:rsid w:val="0029003A"/>
    <w:rsid w:val="00290484"/>
    <w:rsid w:val="002907A9"/>
    <w:rsid w:val="00291018"/>
    <w:rsid w:val="002910CB"/>
    <w:rsid w:val="002914B5"/>
    <w:rsid w:val="0029198E"/>
    <w:rsid w:val="00291D6F"/>
    <w:rsid w:val="00291E28"/>
    <w:rsid w:val="00292D43"/>
    <w:rsid w:val="00292E49"/>
    <w:rsid w:val="002930CF"/>
    <w:rsid w:val="0029367D"/>
    <w:rsid w:val="00293780"/>
    <w:rsid w:val="00293FD7"/>
    <w:rsid w:val="002940C4"/>
    <w:rsid w:val="00294123"/>
    <w:rsid w:val="00294255"/>
    <w:rsid w:val="0029476A"/>
    <w:rsid w:val="00294A83"/>
    <w:rsid w:val="00294ADD"/>
    <w:rsid w:val="00294AEA"/>
    <w:rsid w:val="00294FB1"/>
    <w:rsid w:val="002951C3"/>
    <w:rsid w:val="002962AB"/>
    <w:rsid w:val="002970BB"/>
    <w:rsid w:val="0029762B"/>
    <w:rsid w:val="00297819"/>
    <w:rsid w:val="002A00A2"/>
    <w:rsid w:val="002A0607"/>
    <w:rsid w:val="002A1152"/>
    <w:rsid w:val="002A1371"/>
    <w:rsid w:val="002A1744"/>
    <w:rsid w:val="002A19B0"/>
    <w:rsid w:val="002A1B15"/>
    <w:rsid w:val="002A2209"/>
    <w:rsid w:val="002A228A"/>
    <w:rsid w:val="002A2389"/>
    <w:rsid w:val="002A26C6"/>
    <w:rsid w:val="002A2DA6"/>
    <w:rsid w:val="002A3565"/>
    <w:rsid w:val="002A3742"/>
    <w:rsid w:val="002A3994"/>
    <w:rsid w:val="002A3CA3"/>
    <w:rsid w:val="002A3D07"/>
    <w:rsid w:val="002A3D5C"/>
    <w:rsid w:val="002A3DEF"/>
    <w:rsid w:val="002A3F97"/>
    <w:rsid w:val="002A42DF"/>
    <w:rsid w:val="002A4C0E"/>
    <w:rsid w:val="002A5953"/>
    <w:rsid w:val="002A5D0D"/>
    <w:rsid w:val="002A5E30"/>
    <w:rsid w:val="002A6D90"/>
    <w:rsid w:val="002A6DDB"/>
    <w:rsid w:val="002A74FF"/>
    <w:rsid w:val="002A7FCB"/>
    <w:rsid w:val="002B0250"/>
    <w:rsid w:val="002B0314"/>
    <w:rsid w:val="002B0516"/>
    <w:rsid w:val="002B0816"/>
    <w:rsid w:val="002B0910"/>
    <w:rsid w:val="002B099D"/>
    <w:rsid w:val="002B0C5A"/>
    <w:rsid w:val="002B12AD"/>
    <w:rsid w:val="002B1424"/>
    <w:rsid w:val="002B1613"/>
    <w:rsid w:val="002B1D8F"/>
    <w:rsid w:val="002B2289"/>
    <w:rsid w:val="002B287B"/>
    <w:rsid w:val="002B2DBB"/>
    <w:rsid w:val="002B2F50"/>
    <w:rsid w:val="002B331B"/>
    <w:rsid w:val="002B37EC"/>
    <w:rsid w:val="002B390C"/>
    <w:rsid w:val="002B3997"/>
    <w:rsid w:val="002B3EF9"/>
    <w:rsid w:val="002B49BE"/>
    <w:rsid w:val="002B50AC"/>
    <w:rsid w:val="002B62BB"/>
    <w:rsid w:val="002B6596"/>
    <w:rsid w:val="002B6705"/>
    <w:rsid w:val="002B69FC"/>
    <w:rsid w:val="002B6FE9"/>
    <w:rsid w:val="002B75B8"/>
    <w:rsid w:val="002B7FB8"/>
    <w:rsid w:val="002C01D6"/>
    <w:rsid w:val="002C0261"/>
    <w:rsid w:val="002C07B3"/>
    <w:rsid w:val="002C093B"/>
    <w:rsid w:val="002C0AC4"/>
    <w:rsid w:val="002C0D08"/>
    <w:rsid w:val="002C0D8B"/>
    <w:rsid w:val="002C11FC"/>
    <w:rsid w:val="002C145A"/>
    <w:rsid w:val="002C1A1B"/>
    <w:rsid w:val="002C25FE"/>
    <w:rsid w:val="002C2D6A"/>
    <w:rsid w:val="002C33BF"/>
    <w:rsid w:val="002C3890"/>
    <w:rsid w:val="002C3A2B"/>
    <w:rsid w:val="002C3A7F"/>
    <w:rsid w:val="002C3C64"/>
    <w:rsid w:val="002C3CD6"/>
    <w:rsid w:val="002C4021"/>
    <w:rsid w:val="002C53C5"/>
    <w:rsid w:val="002C5A3D"/>
    <w:rsid w:val="002C5BBC"/>
    <w:rsid w:val="002C631D"/>
    <w:rsid w:val="002C65A9"/>
    <w:rsid w:val="002C6F6B"/>
    <w:rsid w:val="002C7634"/>
    <w:rsid w:val="002C7C31"/>
    <w:rsid w:val="002C7C61"/>
    <w:rsid w:val="002C7CF8"/>
    <w:rsid w:val="002D03A7"/>
    <w:rsid w:val="002D07A3"/>
    <w:rsid w:val="002D0DB7"/>
    <w:rsid w:val="002D0F6A"/>
    <w:rsid w:val="002D13AD"/>
    <w:rsid w:val="002D17A4"/>
    <w:rsid w:val="002D1BCE"/>
    <w:rsid w:val="002D2002"/>
    <w:rsid w:val="002D21FE"/>
    <w:rsid w:val="002D24F6"/>
    <w:rsid w:val="002D2615"/>
    <w:rsid w:val="002D2E23"/>
    <w:rsid w:val="002D38F4"/>
    <w:rsid w:val="002D3EA2"/>
    <w:rsid w:val="002D45EB"/>
    <w:rsid w:val="002D4839"/>
    <w:rsid w:val="002D484B"/>
    <w:rsid w:val="002D48EC"/>
    <w:rsid w:val="002D5031"/>
    <w:rsid w:val="002D53DF"/>
    <w:rsid w:val="002D5562"/>
    <w:rsid w:val="002D5B55"/>
    <w:rsid w:val="002D5C55"/>
    <w:rsid w:val="002D5F50"/>
    <w:rsid w:val="002D6043"/>
    <w:rsid w:val="002D6594"/>
    <w:rsid w:val="002D6DA0"/>
    <w:rsid w:val="002D6E97"/>
    <w:rsid w:val="002D6EB6"/>
    <w:rsid w:val="002D73C3"/>
    <w:rsid w:val="002D7B78"/>
    <w:rsid w:val="002D7E29"/>
    <w:rsid w:val="002D7FD4"/>
    <w:rsid w:val="002E0092"/>
    <w:rsid w:val="002E03A1"/>
    <w:rsid w:val="002E0DC3"/>
    <w:rsid w:val="002E0FD1"/>
    <w:rsid w:val="002E1445"/>
    <w:rsid w:val="002E166B"/>
    <w:rsid w:val="002E2E3B"/>
    <w:rsid w:val="002E3553"/>
    <w:rsid w:val="002E3578"/>
    <w:rsid w:val="002E3796"/>
    <w:rsid w:val="002E3DF3"/>
    <w:rsid w:val="002E3E5C"/>
    <w:rsid w:val="002E4F4B"/>
    <w:rsid w:val="002E5450"/>
    <w:rsid w:val="002E5521"/>
    <w:rsid w:val="002E57FE"/>
    <w:rsid w:val="002E5B70"/>
    <w:rsid w:val="002E5CE0"/>
    <w:rsid w:val="002E65C3"/>
    <w:rsid w:val="002E6D2B"/>
    <w:rsid w:val="002E6FB5"/>
    <w:rsid w:val="002E72E1"/>
    <w:rsid w:val="002E74A4"/>
    <w:rsid w:val="002E7B22"/>
    <w:rsid w:val="002E7EBA"/>
    <w:rsid w:val="002F0A3F"/>
    <w:rsid w:val="002F0C79"/>
    <w:rsid w:val="002F10DF"/>
    <w:rsid w:val="002F17E7"/>
    <w:rsid w:val="002F2093"/>
    <w:rsid w:val="002F2A8C"/>
    <w:rsid w:val="002F2B0B"/>
    <w:rsid w:val="002F3287"/>
    <w:rsid w:val="002F33E4"/>
    <w:rsid w:val="002F38B9"/>
    <w:rsid w:val="002F4790"/>
    <w:rsid w:val="002F47F5"/>
    <w:rsid w:val="002F4B7A"/>
    <w:rsid w:val="002F4ED1"/>
    <w:rsid w:val="002F4EDF"/>
    <w:rsid w:val="002F4FC9"/>
    <w:rsid w:val="002F4FD5"/>
    <w:rsid w:val="002F5604"/>
    <w:rsid w:val="002F584E"/>
    <w:rsid w:val="002F5962"/>
    <w:rsid w:val="002F5F91"/>
    <w:rsid w:val="002F611B"/>
    <w:rsid w:val="002F6138"/>
    <w:rsid w:val="002F6FD3"/>
    <w:rsid w:val="002F70B2"/>
    <w:rsid w:val="002F7600"/>
    <w:rsid w:val="002F7AAB"/>
    <w:rsid w:val="002F7B09"/>
    <w:rsid w:val="002F7C6E"/>
    <w:rsid w:val="0030008F"/>
    <w:rsid w:val="003005B3"/>
    <w:rsid w:val="003008BC"/>
    <w:rsid w:val="003008DA"/>
    <w:rsid w:val="00300A0A"/>
    <w:rsid w:val="00300F01"/>
    <w:rsid w:val="00301447"/>
    <w:rsid w:val="003014B4"/>
    <w:rsid w:val="00301830"/>
    <w:rsid w:val="003032AF"/>
    <w:rsid w:val="0030330E"/>
    <w:rsid w:val="003036D1"/>
    <w:rsid w:val="00304207"/>
    <w:rsid w:val="00304CC4"/>
    <w:rsid w:val="00304FE9"/>
    <w:rsid w:val="00305011"/>
    <w:rsid w:val="00305298"/>
    <w:rsid w:val="00305822"/>
    <w:rsid w:val="00305913"/>
    <w:rsid w:val="00305A3C"/>
    <w:rsid w:val="00305F39"/>
    <w:rsid w:val="0030618C"/>
    <w:rsid w:val="00306271"/>
    <w:rsid w:val="003063BC"/>
    <w:rsid w:val="00306C6A"/>
    <w:rsid w:val="00307184"/>
    <w:rsid w:val="00307209"/>
    <w:rsid w:val="00307445"/>
    <w:rsid w:val="00307C59"/>
    <w:rsid w:val="00307FD3"/>
    <w:rsid w:val="00310155"/>
    <w:rsid w:val="003114C8"/>
    <w:rsid w:val="0031174E"/>
    <w:rsid w:val="00312CB5"/>
    <w:rsid w:val="00313011"/>
    <w:rsid w:val="0031389C"/>
    <w:rsid w:val="00313969"/>
    <w:rsid w:val="00313FE1"/>
    <w:rsid w:val="003149C8"/>
    <w:rsid w:val="00314E06"/>
    <w:rsid w:val="00315174"/>
    <w:rsid w:val="00315365"/>
    <w:rsid w:val="003155DB"/>
    <w:rsid w:val="0031562B"/>
    <w:rsid w:val="00315D36"/>
    <w:rsid w:val="00316340"/>
    <w:rsid w:val="0031636A"/>
    <w:rsid w:val="00316771"/>
    <w:rsid w:val="00316827"/>
    <w:rsid w:val="00316B7F"/>
    <w:rsid w:val="003170E5"/>
    <w:rsid w:val="0031754E"/>
    <w:rsid w:val="003209E7"/>
    <w:rsid w:val="0032110E"/>
    <w:rsid w:val="00321E95"/>
    <w:rsid w:val="003228A5"/>
    <w:rsid w:val="003237F8"/>
    <w:rsid w:val="00323873"/>
    <w:rsid w:val="003239F0"/>
    <w:rsid w:val="00323C32"/>
    <w:rsid w:val="00323FED"/>
    <w:rsid w:val="00325311"/>
    <w:rsid w:val="00325344"/>
    <w:rsid w:val="00325C01"/>
    <w:rsid w:val="0032632E"/>
    <w:rsid w:val="00326497"/>
    <w:rsid w:val="003265AC"/>
    <w:rsid w:val="00326E74"/>
    <w:rsid w:val="0032726B"/>
    <w:rsid w:val="0032730A"/>
    <w:rsid w:val="0032740A"/>
    <w:rsid w:val="003279AD"/>
    <w:rsid w:val="00330140"/>
    <w:rsid w:val="003306CA"/>
    <w:rsid w:val="00330E15"/>
    <w:rsid w:val="00331011"/>
    <w:rsid w:val="00331046"/>
    <w:rsid w:val="00331FCD"/>
    <w:rsid w:val="00331FFC"/>
    <w:rsid w:val="00332D1B"/>
    <w:rsid w:val="00332F7D"/>
    <w:rsid w:val="00333459"/>
    <w:rsid w:val="0033385C"/>
    <w:rsid w:val="00333952"/>
    <w:rsid w:val="00333BA3"/>
    <w:rsid w:val="003343BB"/>
    <w:rsid w:val="00334BD7"/>
    <w:rsid w:val="0033584E"/>
    <w:rsid w:val="0033635E"/>
    <w:rsid w:val="00336801"/>
    <w:rsid w:val="00336983"/>
    <w:rsid w:val="00336C89"/>
    <w:rsid w:val="00337433"/>
    <w:rsid w:val="00337841"/>
    <w:rsid w:val="003379AD"/>
    <w:rsid w:val="00337BDC"/>
    <w:rsid w:val="00337FCE"/>
    <w:rsid w:val="00340168"/>
    <w:rsid w:val="00340185"/>
    <w:rsid w:val="003402BA"/>
    <w:rsid w:val="00340560"/>
    <w:rsid w:val="00340700"/>
    <w:rsid w:val="00340943"/>
    <w:rsid w:val="00341372"/>
    <w:rsid w:val="0034147D"/>
    <w:rsid w:val="00341666"/>
    <w:rsid w:val="00341F99"/>
    <w:rsid w:val="0034233B"/>
    <w:rsid w:val="003425B0"/>
    <w:rsid w:val="00343115"/>
    <w:rsid w:val="00343341"/>
    <w:rsid w:val="003438CF"/>
    <w:rsid w:val="003439F7"/>
    <w:rsid w:val="00343CFB"/>
    <w:rsid w:val="00343D95"/>
    <w:rsid w:val="00343E8E"/>
    <w:rsid w:val="00343F1A"/>
    <w:rsid w:val="0034463F"/>
    <w:rsid w:val="003446AB"/>
    <w:rsid w:val="00344BD8"/>
    <w:rsid w:val="00345362"/>
    <w:rsid w:val="0034618F"/>
    <w:rsid w:val="0034730A"/>
    <w:rsid w:val="0034797B"/>
    <w:rsid w:val="00347E6A"/>
    <w:rsid w:val="003500E3"/>
    <w:rsid w:val="00350337"/>
    <w:rsid w:val="003505DE"/>
    <w:rsid w:val="00350783"/>
    <w:rsid w:val="003507B9"/>
    <w:rsid w:val="003509B3"/>
    <w:rsid w:val="00350EB6"/>
    <w:rsid w:val="003511A2"/>
    <w:rsid w:val="00351400"/>
    <w:rsid w:val="00351432"/>
    <w:rsid w:val="00351731"/>
    <w:rsid w:val="00351A0F"/>
    <w:rsid w:val="003520FC"/>
    <w:rsid w:val="0035251F"/>
    <w:rsid w:val="003526E2"/>
    <w:rsid w:val="0035286B"/>
    <w:rsid w:val="00352C17"/>
    <w:rsid w:val="00352E18"/>
    <w:rsid w:val="003533ED"/>
    <w:rsid w:val="00353607"/>
    <w:rsid w:val="003538CB"/>
    <w:rsid w:val="00353A97"/>
    <w:rsid w:val="00353D6A"/>
    <w:rsid w:val="00353F41"/>
    <w:rsid w:val="0035609B"/>
    <w:rsid w:val="0035639D"/>
    <w:rsid w:val="00356670"/>
    <w:rsid w:val="00356DCE"/>
    <w:rsid w:val="00356E02"/>
    <w:rsid w:val="00357E7F"/>
    <w:rsid w:val="00360045"/>
    <w:rsid w:val="00360417"/>
    <w:rsid w:val="003606BB"/>
    <w:rsid w:val="003610E8"/>
    <w:rsid w:val="00361217"/>
    <w:rsid w:val="00361AC2"/>
    <w:rsid w:val="00361D5A"/>
    <w:rsid w:val="0036230E"/>
    <w:rsid w:val="0036260E"/>
    <w:rsid w:val="003629EA"/>
    <w:rsid w:val="00363939"/>
    <w:rsid w:val="003639DE"/>
    <w:rsid w:val="00363D83"/>
    <w:rsid w:val="00363DC0"/>
    <w:rsid w:val="00363F7F"/>
    <w:rsid w:val="003641DB"/>
    <w:rsid w:val="003643DA"/>
    <w:rsid w:val="003643FA"/>
    <w:rsid w:val="0036472B"/>
    <w:rsid w:val="003648E4"/>
    <w:rsid w:val="00365093"/>
    <w:rsid w:val="003655E0"/>
    <w:rsid w:val="00365BC5"/>
    <w:rsid w:val="00365DE0"/>
    <w:rsid w:val="00365EB4"/>
    <w:rsid w:val="00366FED"/>
    <w:rsid w:val="003674DF"/>
    <w:rsid w:val="003700DE"/>
    <w:rsid w:val="00370185"/>
    <w:rsid w:val="00370632"/>
    <w:rsid w:val="003707DC"/>
    <w:rsid w:val="00370F43"/>
    <w:rsid w:val="0037110C"/>
    <w:rsid w:val="0037139F"/>
    <w:rsid w:val="00371C4C"/>
    <w:rsid w:val="00371F20"/>
    <w:rsid w:val="00372A94"/>
    <w:rsid w:val="00372BC6"/>
    <w:rsid w:val="00373418"/>
    <w:rsid w:val="003738AC"/>
    <w:rsid w:val="00373DBC"/>
    <w:rsid w:val="003740F6"/>
    <w:rsid w:val="00374F65"/>
    <w:rsid w:val="003753FD"/>
    <w:rsid w:val="0037617C"/>
    <w:rsid w:val="003765D1"/>
    <w:rsid w:val="003767C1"/>
    <w:rsid w:val="0037696D"/>
    <w:rsid w:val="00376A21"/>
    <w:rsid w:val="00376E3A"/>
    <w:rsid w:val="00376ED5"/>
    <w:rsid w:val="003770FB"/>
    <w:rsid w:val="0037746C"/>
    <w:rsid w:val="003775D7"/>
    <w:rsid w:val="00377EA0"/>
    <w:rsid w:val="00380535"/>
    <w:rsid w:val="003806CA"/>
    <w:rsid w:val="00380A96"/>
    <w:rsid w:val="00380BB9"/>
    <w:rsid w:val="00380E40"/>
    <w:rsid w:val="003811D5"/>
    <w:rsid w:val="00381467"/>
    <w:rsid w:val="003827FE"/>
    <w:rsid w:val="003829E9"/>
    <w:rsid w:val="00382DB7"/>
    <w:rsid w:val="00382E94"/>
    <w:rsid w:val="00382EA9"/>
    <w:rsid w:val="00383528"/>
    <w:rsid w:val="003835B4"/>
    <w:rsid w:val="0038392F"/>
    <w:rsid w:val="00383933"/>
    <w:rsid w:val="003846F0"/>
    <w:rsid w:val="00384ABD"/>
    <w:rsid w:val="00384B40"/>
    <w:rsid w:val="0038516E"/>
    <w:rsid w:val="00385383"/>
    <w:rsid w:val="0038565A"/>
    <w:rsid w:val="00385AC6"/>
    <w:rsid w:val="00385B41"/>
    <w:rsid w:val="003861CF"/>
    <w:rsid w:val="00386703"/>
    <w:rsid w:val="0038694C"/>
    <w:rsid w:val="00386BE9"/>
    <w:rsid w:val="00386EC6"/>
    <w:rsid w:val="00386F16"/>
    <w:rsid w:val="0038780A"/>
    <w:rsid w:val="003878A8"/>
    <w:rsid w:val="00387D7C"/>
    <w:rsid w:val="003900F2"/>
    <w:rsid w:val="00390115"/>
    <w:rsid w:val="003904D5"/>
    <w:rsid w:val="003907C4"/>
    <w:rsid w:val="00390894"/>
    <w:rsid w:val="00390EF1"/>
    <w:rsid w:val="003911AC"/>
    <w:rsid w:val="00391FF8"/>
    <w:rsid w:val="00392482"/>
    <w:rsid w:val="00392EFA"/>
    <w:rsid w:val="00393A79"/>
    <w:rsid w:val="00394471"/>
    <w:rsid w:val="00394DFF"/>
    <w:rsid w:val="003953CE"/>
    <w:rsid w:val="00395A15"/>
    <w:rsid w:val="00395F20"/>
    <w:rsid w:val="00395F39"/>
    <w:rsid w:val="00396609"/>
    <w:rsid w:val="00396B46"/>
    <w:rsid w:val="00396ED6"/>
    <w:rsid w:val="0039717D"/>
    <w:rsid w:val="00397B6D"/>
    <w:rsid w:val="003A00FA"/>
    <w:rsid w:val="003A0799"/>
    <w:rsid w:val="003A0B52"/>
    <w:rsid w:val="003A11E1"/>
    <w:rsid w:val="003A16CC"/>
    <w:rsid w:val="003A18EE"/>
    <w:rsid w:val="003A269B"/>
    <w:rsid w:val="003A2814"/>
    <w:rsid w:val="003A2C42"/>
    <w:rsid w:val="003A309A"/>
    <w:rsid w:val="003A4C6B"/>
    <w:rsid w:val="003A4D32"/>
    <w:rsid w:val="003A4EA8"/>
    <w:rsid w:val="003A59F9"/>
    <w:rsid w:val="003A5A70"/>
    <w:rsid w:val="003A5AFE"/>
    <w:rsid w:val="003A5F79"/>
    <w:rsid w:val="003A633F"/>
    <w:rsid w:val="003A6857"/>
    <w:rsid w:val="003A6901"/>
    <w:rsid w:val="003A6A6F"/>
    <w:rsid w:val="003A70F1"/>
    <w:rsid w:val="003A7949"/>
    <w:rsid w:val="003A7B03"/>
    <w:rsid w:val="003A7B95"/>
    <w:rsid w:val="003B0059"/>
    <w:rsid w:val="003B0284"/>
    <w:rsid w:val="003B05CC"/>
    <w:rsid w:val="003B0676"/>
    <w:rsid w:val="003B12C1"/>
    <w:rsid w:val="003B12F0"/>
    <w:rsid w:val="003B17FF"/>
    <w:rsid w:val="003B1D8B"/>
    <w:rsid w:val="003B2361"/>
    <w:rsid w:val="003B25FD"/>
    <w:rsid w:val="003B2BA0"/>
    <w:rsid w:val="003B2FCA"/>
    <w:rsid w:val="003B31D9"/>
    <w:rsid w:val="003B32E7"/>
    <w:rsid w:val="003B35B0"/>
    <w:rsid w:val="003B370F"/>
    <w:rsid w:val="003B41D0"/>
    <w:rsid w:val="003B4721"/>
    <w:rsid w:val="003B475F"/>
    <w:rsid w:val="003B477F"/>
    <w:rsid w:val="003B4EB7"/>
    <w:rsid w:val="003B5008"/>
    <w:rsid w:val="003B56E8"/>
    <w:rsid w:val="003B573B"/>
    <w:rsid w:val="003B57A8"/>
    <w:rsid w:val="003B5AC3"/>
    <w:rsid w:val="003B5C63"/>
    <w:rsid w:val="003B5E7A"/>
    <w:rsid w:val="003B61DF"/>
    <w:rsid w:val="003B6330"/>
    <w:rsid w:val="003B66B8"/>
    <w:rsid w:val="003B7582"/>
    <w:rsid w:val="003B78EE"/>
    <w:rsid w:val="003B7913"/>
    <w:rsid w:val="003B7CFC"/>
    <w:rsid w:val="003C0066"/>
    <w:rsid w:val="003C0456"/>
    <w:rsid w:val="003C0676"/>
    <w:rsid w:val="003C0A1C"/>
    <w:rsid w:val="003C0E11"/>
    <w:rsid w:val="003C1175"/>
    <w:rsid w:val="003C12C0"/>
    <w:rsid w:val="003C1E17"/>
    <w:rsid w:val="003C246E"/>
    <w:rsid w:val="003C2640"/>
    <w:rsid w:val="003C2991"/>
    <w:rsid w:val="003C29A0"/>
    <w:rsid w:val="003C2CA8"/>
    <w:rsid w:val="003C2E01"/>
    <w:rsid w:val="003C2F4F"/>
    <w:rsid w:val="003C302E"/>
    <w:rsid w:val="003C361B"/>
    <w:rsid w:val="003C39F9"/>
    <w:rsid w:val="003C4417"/>
    <w:rsid w:val="003C467E"/>
    <w:rsid w:val="003C484C"/>
    <w:rsid w:val="003C4BB3"/>
    <w:rsid w:val="003C4F9F"/>
    <w:rsid w:val="003C5088"/>
    <w:rsid w:val="003C52F4"/>
    <w:rsid w:val="003C55FC"/>
    <w:rsid w:val="003C5C70"/>
    <w:rsid w:val="003C60F1"/>
    <w:rsid w:val="003C68D7"/>
    <w:rsid w:val="003C6F0E"/>
    <w:rsid w:val="003C7029"/>
    <w:rsid w:val="003C7FE3"/>
    <w:rsid w:val="003D024E"/>
    <w:rsid w:val="003D02C7"/>
    <w:rsid w:val="003D0511"/>
    <w:rsid w:val="003D0D8B"/>
    <w:rsid w:val="003D10FD"/>
    <w:rsid w:val="003D1AC5"/>
    <w:rsid w:val="003D242E"/>
    <w:rsid w:val="003D26BC"/>
    <w:rsid w:val="003D270C"/>
    <w:rsid w:val="003D2865"/>
    <w:rsid w:val="003D2F0C"/>
    <w:rsid w:val="003D3178"/>
    <w:rsid w:val="003D31F1"/>
    <w:rsid w:val="003D369F"/>
    <w:rsid w:val="003D37C5"/>
    <w:rsid w:val="003D37F1"/>
    <w:rsid w:val="003D3DD9"/>
    <w:rsid w:val="003D4071"/>
    <w:rsid w:val="003D429E"/>
    <w:rsid w:val="003D4330"/>
    <w:rsid w:val="003D451A"/>
    <w:rsid w:val="003D4841"/>
    <w:rsid w:val="003D4F21"/>
    <w:rsid w:val="003D4FC4"/>
    <w:rsid w:val="003D53A9"/>
    <w:rsid w:val="003D53FF"/>
    <w:rsid w:val="003D566C"/>
    <w:rsid w:val="003D59DF"/>
    <w:rsid w:val="003D5B6E"/>
    <w:rsid w:val="003D707A"/>
    <w:rsid w:val="003D7463"/>
    <w:rsid w:val="003D775D"/>
    <w:rsid w:val="003E0408"/>
    <w:rsid w:val="003E0A58"/>
    <w:rsid w:val="003E0DFA"/>
    <w:rsid w:val="003E0EBF"/>
    <w:rsid w:val="003E0F21"/>
    <w:rsid w:val="003E18A1"/>
    <w:rsid w:val="003E216B"/>
    <w:rsid w:val="003E2229"/>
    <w:rsid w:val="003E2360"/>
    <w:rsid w:val="003E28A3"/>
    <w:rsid w:val="003E2E0B"/>
    <w:rsid w:val="003E2EAE"/>
    <w:rsid w:val="003E32DE"/>
    <w:rsid w:val="003E3698"/>
    <w:rsid w:val="003E375E"/>
    <w:rsid w:val="003E3836"/>
    <w:rsid w:val="003E3E42"/>
    <w:rsid w:val="003E4BCF"/>
    <w:rsid w:val="003E4F87"/>
    <w:rsid w:val="003E4FF9"/>
    <w:rsid w:val="003E5012"/>
    <w:rsid w:val="003E52A8"/>
    <w:rsid w:val="003E55C6"/>
    <w:rsid w:val="003E55CD"/>
    <w:rsid w:val="003E6006"/>
    <w:rsid w:val="003E61F9"/>
    <w:rsid w:val="003E63E2"/>
    <w:rsid w:val="003E64DE"/>
    <w:rsid w:val="003E6A61"/>
    <w:rsid w:val="003E6B2C"/>
    <w:rsid w:val="003E6B99"/>
    <w:rsid w:val="003E6F6F"/>
    <w:rsid w:val="003E711B"/>
    <w:rsid w:val="003E7282"/>
    <w:rsid w:val="003E775F"/>
    <w:rsid w:val="003F0A46"/>
    <w:rsid w:val="003F0BB7"/>
    <w:rsid w:val="003F169E"/>
    <w:rsid w:val="003F20B6"/>
    <w:rsid w:val="003F20FC"/>
    <w:rsid w:val="003F2243"/>
    <w:rsid w:val="003F27F6"/>
    <w:rsid w:val="003F2DB9"/>
    <w:rsid w:val="003F32E8"/>
    <w:rsid w:val="003F38BA"/>
    <w:rsid w:val="003F3FD9"/>
    <w:rsid w:val="003F410A"/>
    <w:rsid w:val="003F4111"/>
    <w:rsid w:val="003F4859"/>
    <w:rsid w:val="003F52A5"/>
    <w:rsid w:val="003F5678"/>
    <w:rsid w:val="003F5DA8"/>
    <w:rsid w:val="003F6693"/>
    <w:rsid w:val="003F66ED"/>
    <w:rsid w:val="003F6782"/>
    <w:rsid w:val="003F6CD1"/>
    <w:rsid w:val="003F6D7D"/>
    <w:rsid w:val="004002B5"/>
    <w:rsid w:val="004008CD"/>
    <w:rsid w:val="00400E1F"/>
    <w:rsid w:val="00401B9A"/>
    <w:rsid w:val="0040230D"/>
    <w:rsid w:val="0040280D"/>
    <w:rsid w:val="00402D75"/>
    <w:rsid w:val="00402FBD"/>
    <w:rsid w:val="004033EA"/>
    <w:rsid w:val="00403580"/>
    <w:rsid w:val="00403725"/>
    <w:rsid w:val="00403D9E"/>
    <w:rsid w:val="004041EE"/>
    <w:rsid w:val="0040457E"/>
    <w:rsid w:val="004049A5"/>
    <w:rsid w:val="00404B15"/>
    <w:rsid w:val="004052F9"/>
    <w:rsid w:val="004068F6"/>
    <w:rsid w:val="00406A6A"/>
    <w:rsid w:val="00406FF7"/>
    <w:rsid w:val="004070CC"/>
    <w:rsid w:val="0040710F"/>
    <w:rsid w:val="00407357"/>
    <w:rsid w:val="004074DC"/>
    <w:rsid w:val="00407E16"/>
    <w:rsid w:val="004104B5"/>
    <w:rsid w:val="00410A64"/>
    <w:rsid w:val="00410EB6"/>
    <w:rsid w:val="00411395"/>
    <w:rsid w:val="00411537"/>
    <w:rsid w:val="00411648"/>
    <w:rsid w:val="0041167A"/>
    <w:rsid w:val="00411CA8"/>
    <w:rsid w:val="00411ECB"/>
    <w:rsid w:val="004121D5"/>
    <w:rsid w:val="004123E3"/>
    <w:rsid w:val="00412490"/>
    <w:rsid w:val="00412882"/>
    <w:rsid w:val="00412925"/>
    <w:rsid w:val="00413422"/>
    <w:rsid w:val="004134C5"/>
    <w:rsid w:val="00413527"/>
    <w:rsid w:val="0041368A"/>
    <w:rsid w:val="004138CF"/>
    <w:rsid w:val="00413EA5"/>
    <w:rsid w:val="00413F2D"/>
    <w:rsid w:val="00413FEE"/>
    <w:rsid w:val="0041452F"/>
    <w:rsid w:val="00414A20"/>
    <w:rsid w:val="00414B1C"/>
    <w:rsid w:val="00414D86"/>
    <w:rsid w:val="00414D9C"/>
    <w:rsid w:val="00415547"/>
    <w:rsid w:val="004155FB"/>
    <w:rsid w:val="004160C7"/>
    <w:rsid w:val="004161CA"/>
    <w:rsid w:val="004168E8"/>
    <w:rsid w:val="00416A97"/>
    <w:rsid w:val="00416D8F"/>
    <w:rsid w:val="004174D0"/>
    <w:rsid w:val="00417A29"/>
    <w:rsid w:val="00417ABE"/>
    <w:rsid w:val="00417AF7"/>
    <w:rsid w:val="00417CE9"/>
    <w:rsid w:val="00420994"/>
    <w:rsid w:val="00420AE9"/>
    <w:rsid w:val="00420F66"/>
    <w:rsid w:val="004215A0"/>
    <w:rsid w:val="00421636"/>
    <w:rsid w:val="004226C2"/>
    <w:rsid w:val="00422B2D"/>
    <w:rsid w:val="00423646"/>
    <w:rsid w:val="004237DD"/>
    <w:rsid w:val="004237E2"/>
    <w:rsid w:val="00424709"/>
    <w:rsid w:val="004247AE"/>
    <w:rsid w:val="00424AD9"/>
    <w:rsid w:val="004250BE"/>
    <w:rsid w:val="004257DA"/>
    <w:rsid w:val="0042591A"/>
    <w:rsid w:val="0042661A"/>
    <w:rsid w:val="004266D7"/>
    <w:rsid w:val="004268CB"/>
    <w:rsid w:val="00426DBE"/>
    <w:rsid w:val="004270D3"/>
    <w:rsid w:val="00427784"/>
    <w:rsid w:val="0043009B"/>
    <w:rsid w:val="0043044B"/>
    <w:rsid w:val="0043059A"/>
    <w:rsid w:val="004306FC"/>
    <w:rsid w:val="004308C4"/>
    <w:rsid w:val="00430D46"/>
    <w:rsid w:val="0043121A"/>
    <w:rsid w:val="00431491"/>
    <w:rsid w:val="004314A9"/>
    <w:rsid w:val="0043151E"/>
    <w:rsid w:val="00431B97"/>
    <w:rsid w:val="00431D09"/>
    <w:rsid w:val="00432728"/>
    <w:rsid w:val="0043276D"/>
    <w:rsid w:val="00432DBD"/>
    <w:rsid w:val="004330AA"/>
    <w:rsid w:val="0043352F"/>
    <w:rsid w:val="0043380B"/>
    <w:rsid w:val="00433A9F"/>
    <w:rsid w:val="00433AE6"/>
    <w:rsid w:val="00433AF1"/>
    <w:rsid w:val="00433BA8"/>
    <w:rsid w:val="004344A4"/>
    <w:rsid w:val="0043461F"/>
    <w:rsid w:val="00434E3C"/>
    <w:rsid w:val="00434EAD"/>
    <w:rsid w:val="0043504C"/>
    <w:rsid w:val="0043590F"/>
    <w:rsid w:val="00435B61"/>
    <w:rsid w:val="00435D43"/>
    <w:rsid w:val="004360F9"/>
    <w:rsid w:val="00436534"/>
    <w:rsid w:val="00436ACA"/>
    <w:rsid w:val="00436B3C"/>
    <w:rsid w:val="00436D58"/>
    <w:rsid w:val="0043775A"/>
    <w:rsid w:val="00437878"/>
    <w:rsid w:val="004401F3"/>
    <w:rsid w:val="00440774"/>
    <w:rsid w:val="004408C9"/>
    <w:rsid w:val="00440AE4"/>
    <w:rsid w:val="00440B6F"/>
    <w:rsid w:val="00440F26"/>
    <w:rsid w:val="00440F55"/>
    <w:rsid w:val="00441B0A"/>
    <w:rsid w:val="00441CCE"/>
    <w:rsid w:val="00441D0B"/>
    <w:rsid w:val="00442241"/>
    <w:rsid w:val="004426B3"/>
    <w:rsid w:val="004427F4"/>
    <w:rsid w:val="00442D9E"/>
    <w:rsid w:val="00443059"/>
    <w:rsid w:val="00443149"/>
    <w:rsid w:val="004432EA"/>
    <w:rsid w:val="00443D16"/>
    <w:rsid w:val="00444533"/>
    <w:rsid w:val="00444985"/>
    <w:rsid w:val="004450B9"/>
    <w:rsid w:val="0044525A"/>
    <w:rsid w:val="004457E4"/>
    <w:rsid w:val="004457F1"/>
    <w:rsid w:val="00445C14"/>
    <w:rsid w:val="00445E6C"/>
    <w:rsid w:val="00446785"/>
    <w:rsid w:val="004474AD"/>
    <w:rsid w:val="00447703"/>
    <w:rsid w:val="0044790E"/>
    <w:rsid w:val="00447C49"/>
    <w:rsid w:val="00447E89"/>
    <w:rsid w:val="00447F7A"/>
    <w:rsid w:val="0045011E"/>
    <w:rsid w:val="0045059D"/>
    <w:rsid w:val="00450D29"/>
    <w:rsid w:val="00450FC5"/>
    <w:rsid w:val="0045132A"/>
    <w:rsid w:val="004517F1"/>
    <w:rsid w:val="00451BDB"/>
    <w:rsid w:val="00451FB3"/>
    <w:rsid w:val="004521D2"/>
    <w:rsid w:val="00452266"/>
    <w:rsid w:val="0045233E"/>
    <w:rsid w:val="00452FFA"/>
    <w:rsid w:val="00453059"/>
    <w:rsid w:val="00453406"/>
    <w:rsid w:val="0045371A"/>
    <w:rsid w:val="0045395A"/>
    <w:rsid w:val="00453AEB"/>
    <w:rsid w:val="00454299"/>
    <w:rsid w:val="00454557"/>
    <w:rsid w:val="00454BD9"/>
    <w:rsid w:val="004551D7"/>
    <w:rsid w:val="00455236"/>
    <w:rsid w:val="00455BC7"/>
    <w:rsid w:val="00455DE3"/>
    <w:rsid w:val="00455F54"/>
    <w:rsid w:val="00456413"/>
    <w:rsid w:val="0045653E"/>
    <w:rsid w:val="00456737"/>
    <w:rsid w:val="00456F50"/>
    <w:rsid w:val="00457078"/>
    <w:rsid w:val="004570B5"/>
    <w:rsid w:val="00457366"/>
    <w:rsid w:val="00457622"/>
    <w:rsid w:val="0045766B"/>
    <w:rsid w:val="00457D62"/>
    <w:rsid w:val="00457D66"/>
    <w:rsid w:val="0046069A"/>
    <w:rsid w:val="00460B49"/>
    <w:rsid w:val="00461642"/>
    <w:rsid w:val="00461A26"/>
    <w:rsid w:val="00461ACF"/>
    <w:rsid w:val="00461E56"/>
    <w:rsid w:val="0046204D"/>
    <w:rsid w:val="004621AE"/>
    <w:rsid w:val="00462288"/>
    <w:rsid w:val="00462957"/>
    <w:rsid w:val="0046295F"/>
    <w:rsid w:val="00463148"/>
    <w:rsid w:val="004634E4"/>
    <w:rsid w:val="0046548B"/>
    <w:rsid w:val="00465778"/>
    <w:rsid w:val="00465780"/>
    <w:rsid w:val="00465B85"/>
    <w:rsid w:val="00465BA5"/>
    <w:rsid w:val="00465E5E"/>
    <w:rsid w:val="00466277"/>
    <w:rsid w:val="00466776"/>
    <w:rsid w:val="00466A8A"/>
    <w:rsid w:val="00466B33"/>
    <w:rsid w:val="00466F14"/>
    <w:rsid w:val="004674D9"/>
    <w:rsid w:val="0046766E"/>
    <w:rsid w:val="0046787E"/>
    <w:rsid w:val="00467D29"/>
    <w:rsid w:val="00467D70"/>
    <w:rsid w:val="00470829"/>
    <w:rsid w:val="004708BE"/>
    <w:rsid w:val="00470CF8"/>
    <w:rsid w:val="00470D0D"/>
    <w:rsid w:val="00470D9B"/>
    <w:rsid w:val="0047116B"/>
    <w:rsid w:val="004712BB"/>
    <w:rsid w:val="00471AEA"/>
    <w:rsid w:val="00471EF2"/>
    <w:rsid w:val="004729FC"/>
    <w:rsid w:val="00472F39"/>
    <w:rsid w:val="0047300D"/>
    <w:rsid w:val="00473015"/>
    <w:rsid w:val="0047343C"/>
    <w:rsid w:val="0047355C"/>
    <w:rsid w:val="0047365A"/>
    <w:rsid w:val="004741E2"/>
    <w:rsid w:val="00475F5F"/>
    <w:rsid w:val="00475F66"/>
    <w:rsid w:val="00475F69"/>
    <w:rsid w:val="0047619D"/>
    <w:rsid w:val="004761D7"/>
    <w:rsid w:val="00476A4E"/>
    <w:rsid w:val="00476DBC"/>
    <w:rsid w:val="00477215"/>
    <w:rsid w:val="00477689"/>
    <w:rsid w:val="00480300"/>
    <w:rsid w:val="00480919"/>
    <w:rsid w:val="0048091C"/>
    <w:rsid w:val="00480B7E"/>
    <w:rsid w:val="00480CBF"/>
    <w:rsid w:val="00481DA4"/>
    <w:rsid w:val="004820C3"/>
    <w:rsid w:val="0048250C"/>
    <w:rsid w:val="00482F78"/>
    <w:rsid w:val="00483A9E"/>
    <w:rsid w:val="004851A1"/>
    <w:rsid w:val="0048532F"/>
    <w:rsid w:val="0048583A"/>
    <w:rsid w:val="004859DD"/>
    <w:rsid w:val="00485ABA"/>
    <w:rsid w:val="00485C9E"/>
    <w:rsid w:val="00486088"/>
    <w:rsid w:val="00486255"/>
    <w:rsid w:val="00486B31"/>
    <w:rsid w:val="00486C56"/>
    <w:rsid w:val="004874CE"/>
    <w:rsid w:val="00487660"/>
    <w:rsid w:val="0049022E"/>
    <w:rsid w:val="004905A4"/>
    <w:rsid w:val="004906FA"/>
    <w:rsid w:val="004907E7"/>
    <w:rsid w:val="00490BE4"/>
    <w:rsid w:val="00490D6D"/>
    <w:rsid w:val="00490E79"/>
    <w:rsid w:val="004912DB"/>
    <w:rsid w:val="0049298D"/>
    <w:rsid w:val="00493161"/>
    <w:rsid w:val="0049347F"/>
    <w:rsid w:val="004938BA"/>
    <w:rsid w:val="00493EBC"/>
    <w:rsid w:val="0049409B"/>
    <w:rsid w:val="004949C5"/>
    <w:rsid w:val="004952FB"/>
    <w:rsid w:val="00495947"/>
    <w:rsid w:val="00495F1E"/>
    <w:rsid w:val="00496173"/>
    <w:rsid w:val="00496175"/>
    <w:rsid w:val="004971F9"/>
    <w:rsid w:val="0049742A"/>
    <w:rsid w:val="00497515"/>
    <w:rsid w:val="00497A47"/>
    <w:rsid w:val="00497D87"/>
    <w:rsid w:val="00497E77"/>
    <w:rsid w:val="00497F9D"/>
    <w:rsid w:val="004A0242"/>
    <w:rsid w:val="004A0797"/>
    <w:rsid w:val="004A0D07"/>
    <w:rsid w:val="004A0D8A"/>
    <w:rsid w:val="004A0DF8"/>
    <w:rsid w:val="004A0F6E"/>
    <w:rsid w:val="004A14EA"/>
    <w:rsid w:val="004A17B2"/>
    <w:rsid w:val="004A1A4C"/>
    <w:rsid w:val="004A226C"/>
    <w:rsid w:val="004A28BC"/>
    <w:rsid w:val="004A2CAF"/>
    <w:rsid w:val="004A2D22"/>
    <w:rsid w:val="004A2E48"/>
    <w:rsid w:val="004A308E"/>
    <w:rsid w:val="004A3561"/>
    <w:rsid w:val="004A3DFD"/>
    <w:rsid w:val="004A419A"/>
    <w:rsid w:val="004A44D1"/>
    <w:rsid w:val="004A45BB"/>
    <w:rsid w:val="004A4F75"/>
    <w:rsid w:val="004A58BD"/>
    <w:rsid w:val="004A5C8F"/>
    <w:rsid w:val="004A5E34"/>
    <w:rsid w:val="004A647E"/>
    <w:rsid w:val="004A657C"/>
    <w:rsid w:val="004A66A7"/>
    <w:rsid w:val="004A7AFD"/>
    <w:rsid w:val="004A7D2A"/>
    <w:rsid w:val="004A7F81"/>
    <w:rsid w:val="004B036B"/>
    <w:rsid w:val="004B08B3"/>
    <w:rsid w:val="004B1929"/>
    <w:rsid w:val="004B19A2"/>
    <w:rsid w:val="004B1F43"/>
    <w:rsid w:val="004B2385"/>
    <w:rsid w:val="004B23AB"/>
    <w:rsid w:val="004B2834"/>
    <w:rsid w:val="004B2B27"/>
    <w:rsid w:val="004B2F38"/>
    <w:rsid w:val="004B3AB2"/>
    <w:rsid w:val="004B3C78"/>
    <w:rsid w:val="004B42D9"/>
    <w:rsid w:val="004B43DB"/>
    <w:rsid w:val="004B4554"/>
    <w:rsid w:val="004B5E15"/>
    <w:rsid w:val="004B60C2"/>
    <w:rsid w:val="004B621A"/>
    <w:rsid w:val="004B6421"/>
    <w:rsid w:val="004B6E06"/>
    <w:rsid w:val="004B702E"/>
    <w:rsid w:val="004B70D5"/>
    <w:rsid w:val="004B7A80"/>
    <w:rsid w:val="004B7F5F"/>
    <w:rsid w:val="004C01B2"/>
    <w:rsid w:val="004C076D"/>
    <w:rsid w:val="004C0C88"/>
    <w:rsid w:val="004C0CF7"/>
    <w:rsid w:val="004C0D6F"/>
    <w:rsid w:val="004C152E"/>
    <w:rsid w:val="004C210B"/>
    <w:rsid w:val="004C216D"/>
    <w:rsid w:val="004C2216"/>
    <w:rsid w:val="004C2731"/>
    <w:rsid w:val="004C2E13"/>
    <w:rsid w:val="004C3CE5"/>
    <w:rsid w:val="004C3DAF"/>
    <w:rsid w:val="004C4368"/>
    <w:rsid w:val="004C4495"/>
    <w:rsid w:val="004C4764"/>
    <w:rsid w:val="004C58A9"/>
    <w:rsid w:val="004C5C50"/>
    <w:rsid w:val="004C6223"/>
    <w:rsid w:val="004C623F"/>
    <w:rsid w:val="004C68C6"/>
    <w:rsid w:val="004C70F3"/>
    <w:rsid w:val="004C75EF"/>
    <w:rsid w:val="004C7794"/>
    <w:rsid w:val="004C7813"/>
    <w:rsid w:val="004C7A05"/>
    <w:rsid w:val="004C7A0E"/>
    <w:rsid w:val="004C7CC0"/>
    <w:rsid w:val="004D0466"/>
    <w:rsid w:val="004D0FD3"/>
    <w:rsid w:val="004D15E9"/>
    <w:rsid w:val="004D186C"/>
    <w:rsid w:val="004D1B46"/>
    <w:rsid w:val="004D1EC0"/>
    <w:rsid w:val="004D1F07"/>
    <w:rsid w:val="004D1FAE"/>
    <w:rsid w:val="004D2BE7"/>
    <w:rsid w:val="004D2EC2"/>
    <w:rsid w:val="004D3157"/>
    <w:rsid w:val="004D31BA"/>
    <w:rsid w:val="004D3450"/>
    <w:rsid w:val="004D3ECE"/>
    <w:rsid w:val="004D4290"/>
    <w:rsid w:val="004D4A74"/>
    <w:rsid w:val="004D4B8D"/>
    <w:rsid w:val="004D5909"/>
    <w:rsid w:val="004D68C4"/>
    <w:rsid w:val="004D6A36"/>
    <w:rsid w:val="004D6F1C"/>
    <w:rsid w:val="004D7479"/>
    <w:rsid w:val="004D7B24"/>
    <w:rsid w:val="004D7B38"/>
    <w:rsid w:val="004D7ECA"/>
    <w:rsid w:val="004E011A"/>
    <w:rsid w:val="004E030D"/>
    <w:rsid w:val="004E1367"/>
    <w:rsid w:val="004E14CA"/>
    <w:rsid w:val="004E1AB3"/>
    <w:rsid w:val="004E1FA1"/>
    <w:rsid w:val="004E20BA"/>
    <w:rsid w:val="004E2968"/>
    <w:rsid w:val="004E2CBF"/>
    <w:rsid w:val="004E2F45"/>
    <w:rsid w:val="004E3B94"/>
    <w:rsid w:val="004E3DEA"/>
    <w:rsid w:val="004E4704"/>
    <w:rsid w:val="004E538C"/>
    <w:rsid w:val="004E5606"/>
    <w:rsid w:val="004E5B31"/>
    <w:rsid w:val="004E5D2C"/>
    <w:rsid w:val="004E5D83"/>
    <w:rsid w:val="004E71D7"/>
    <w:rsid w:val="004E7829"/>
    <w:rsid w:val="004F0684"/>
    <w:rsid w:val="004F15A3"/>
    <w:rsid w:val="004F15E3"/>
    <w:rsid w:val="004F1742"/>
    <w:rsid w:val="004F1986"/>
    <w:rsid w:val="004F1F97"/>
    <w:rsid w:val="004F24CB"/>
    <w:rsid w:val="004F2578"/>
    <w:rsid w:val="004F27C6"/>
    <w:rsid w:val="004F29F3"/>
    <w:rsid w:val="004F302C"/>
    <w:rsid w:val="004F318F"/>
    <w:rsid w:val="004F418A"/>
    <w:rsid w:val="004F49B1"/>
    <w:rsid w:val="004F4EE5"/>
    <w:rsid w:val="004F4FDF"/>
    <w:rsid w:val="004F5228"/>
    <w:rsid w:val="004F5517"/>
    <w:rsid w:val="004F605A"/>
    <w:rsid w:val="004F640F"/>
    <w:rsid w:val="004F6F72"/>
    <w:rsid w:val="004F719D"/>
    <w:rsid w:val="004F73EB"/>
    <w:rsid w:val="004F7959"/>
    <w:rsid w:val="004F7B47"/>
    <w:rsid w:val="00500A87"/>
    <w:rsid w:val="00500A9C"/>
    <w:rsid w:val="00500C73"/>
    <w:rsid w:val="00500E9D"/>
    <w:rsid w:val="00500F30"/>
    <w:rsid w:val="00500F64"/>
    <w:rsid w:val="00500FCC"/>
    <w:rsid w:val="0050108D"/>
    <w:rsid w:val="00501444"/>
    <w:rsid w:val="00501576"/>
    <w:rsid w:val="00501B14"/>
    <w:rsid w:val="00501B9A"/>
    <w:rsid w:val="00501C0B"/>
    <w:rsid w:val="0050218F"/>
    <w:rsid w:val="00502662"/>
    <w:rsid w:val="0050317C"/>
    <w:rsid w:val="005033AF"/>
    <w:rsid w:val="005033E4"/>
    <w:rsid w:val="005036E0"/>
    <w:rsid w:val="00503DD4"/>
    <w:rsid w:val="005041A6"/>
    <w:rsid w:val="005046DD"/>
    <w:rsid w:val="005048F0"/>
    <w:rsid w:val="00504AD3"/>
    <w:rsid w:val="00504F40"/>
    <w:rsid w:val="0050501F"/>
    <w:rsid w:val="00505351"/>
    <w:rsid w:val="00505655"/>
    <w:rsid w:val="005059D9"/>
    <w:rsid w:val="00505E79"/>
    <w:rsid w:val="005062CD"/>
    <w:rsid w:val="00506830"/>
    <w:rsid w:val="005068F7"/>
    <w:rsid w:val="00506FF3"/>
    <w:rsid w:val="0050761F"/>
    <w:rsid w:val="00507E5B"/>
    <w:rsid w:val="00507F3F"/>
    <w:rsid w:val="005106D3"/>
    <w:rsid w:val="005107BC"/>
    <w:rsid w:val="0051152B"/>
    <w:rsid w:val="0051159C"/>
    <w:rsid w:val="0051185C"/>
    <w:rsid w:val="005118FE"/>
    <w:rsid w:val="00511BF1"/>
    <w:rsid w:val="00512105"/>
    <w:rsid w:val="00512D5E"/>
    <w:rsid w:val="0051314F"/>
    <w:rsid w:val="00513311"/>
    <w:rsid w:val="00513ABB"/>
    <w:rsid w:val="00513C3A"/>
    <w:rsid w:val="00515142"/>
    <w:rsid w:val="0051590E"/>
    <w:rsid w:val="00515E27"/>
    <w:rsid w:val="00515E99"/>
    <w:rsid w:val="00516662"/>
    <w:rsid w:val="00516BC2"/>
    <w:rsid w:val="005178A7"/>
    <w:rsid w:val="0051799A"/>
    <w:rsid w:val="00520301"/>
    <w:rsid w:val="00520331"/>
    <w:rsid w:val="0052034B"/>
    <w:rsid w:val="005204C0"/>
    <w:rsid w:val="00520681"/>
    <w:rsid w:val="00520FEF"/>
    <w:rsid w:val="005210BB"/>
    <w:rsid w:val="0052126B"/>
    <w:rsid w:val="00521CA8"/>
    <w:rsid w:val="00521E34"/>
    <w:rsid w:val="00522723"/>
    <w:rsid w:val="00522982"/>
    <w:rsid w:val="00522AEC"/>
    <w:rsid w:val="005231F0"/>
    <w:rsid w:val="00523357"/>
    <w:rsid w:val="005238E2"/>
    <w:rsid w:val="005241E5"/>
    <w:rsid w:val="00524346"/>
    <w:rsid w:val="00524FED"/>
    <w:rsid w:val="005256D7"/>
    <w:rsid w:val="00525963"/>
    <w:rsid w:val="00525AC9"/>
    <w:rsid w:val="00525C31"/>
    <w:rsid w:val="00525F1E"/>
    <w:rsid w:val="005265D1"/>
    <w:rsid w:val="0052681E"/>
    <w:rsid w:val="00526A96"/>
    <w:rsid w:val="005274EF"/>
    <w:rsid w:val="00530E64"/>
    <w:rsid w:val="005310DB"/>
    <w:rsid w:val="00531121"/>
    <w:rsid w:val="00531187"/>
    <w:rsid w:val="005316A7"/>
    <w:rsid w:val="00531999"/>
    <w:rsid w:val="00531A4A"/>
    <w:rsid w:val="00531B97"/>
    <w:rsid w:val="00531C1B"/>
    <w:rsid w:val="00531DC1"/>
    <w:rsid w:val="00531DC2"/>
    <w:rsid w:val="0053317A"/>
    <w:rsid w:val="005337AD"/>
    <w:rsid w:val="005337E0"/>
    <w:rsid w:val="00533D5D"/>
    <w:rsid w:val="00534514"/>
    <w:rsid w:val="00534DFE"/>
    <w:rsid w:val="00535363"/>
    <w:rsid w:val="00535387"/>
    <w:rsid w:val="00535580"/>
    <w:rsid w:val="005355AC"/>
    <w:rsid w:val="00535D10"/>
    <w:rsid w:val="00536920"/>
    <w:rsid w:val="00536D2E"/>
    <w:rsid w:val="00537274"/>
    <w:rsid w:val="005373B7"/>
    <w:rsid w:val="00537446"/>
    <w:rsid w:val="0053757B"/>
    <w:rsid w:val="005378E4"/>
    <w:rsid w:val="00537B71"/>
    <w:rsid w:val="005400FA"/>
    <w:rsid w:val="00540537"/>
    <w:rsid w:val="005405B6"/>
    <w:rsid w:val="005405E9"/>
    <w:rsid w:val="00540BF8"/>
    <w:rsid w:val="00541309"/>
    <w:rsid w:val="005413AB"/>
    <w:rsid w:val="00541828"/>
    <w:rsid w:val="00541EF2"/>
    <w:rsid w:val="005428AF"/>
    <w:rsid w:val="00542F74"/>
    <w:rsid w:val="00543452"/>
    <w:rsid w:val="00543EF7"/>
    <w:rsid w:val="005442BE"/>
    <w:rsid w:val="005446C3"/>
    <w:rsid w:val="00544C78"/>
    <w:rsid w:val="00545BF4"/>
    <w:rsid w:val="00545CD2"/>
    <w:rsid w:val="00546418"/>
    <w:rsid w:val="0054763F"/>
    <w:rsid w:val="0054768B"/>
    <w:rsid w:val="005477F3"/>
    <w:rsid w:val="005479CD"/>
    <w:rsid w:val="00550222"/>
    <w:rsid w:val="005503D2"/>
    <w:rsid w:val="005507EF"/>
    <w:rsid w:val="00550938"/>
    <w:rsid w:val="00550ADC"/>
    <w:rsid w:val="00551403"/>
    <w:rsid w:val="005516E5"/>
    <w:rsid w:val="005520B8"/>
    <w:rsid w:val="00552102"/>
    <w:rsid w:val="00552119"/>
    <w:rsid w:val="00552788"/>
    <w:rsid w:val="00552C1F"/>
    <w:rsid w:val="005536ED"/>
    <w:rsid w:val="005538E7"/>
    <w:rsid w:val="00554425"/>
    <w:rsid w:val="00554600"/>
    <w:rsid w:val="005547AB"/>
    <w:rsid w:val="00554C0C"/>
    <w:rsid w:val="00555BAE"/>
    <w:rsid w:val="00555EEF"/>
    <w:rsid w:val="00556438"/>
    <w:rsid w:val="005569BC"/>
    <w:rsid w:val="00556E2F"/>
    <w:rsid w:val="005571A7"/>
    <w:rsid w:val="005577CA"/>
    <w:rsid w:val="00560BC8"/>
    <w:rsid w:val="00561D0C"/>
    <w:rsid w:val="00561EAD"/>
    <w:rsid w:val="00562534"/>
    <w:rsid w:val="0056302D"/>
    <w:rsid w:val="00563D29"/>
    <w:rsid w:val="00564BFD"/>
    <w:rsid w:val="005651C1"/>
    <w:rsid w:val="005656BF"/>
    <w:rsid w:val="005658E6"/>
    <w:rsid w:val="00565B74"/>
    <w:rsid w:val="00565E79"/>
    <w:rsid w:val="005661B3"/>
    <w:rsid w:val="005665FF"/>
    <w:rsid w:val="00566C64"/>
    <w:rsid w:val="00566EDB"/>
    <w:rsid w:val="0057006C"/>
    <w:rsid w:val="005704DC"/>
    <w:rsid w:val="005705B8"/>
    <w:rsid w:val="0057093F"/>
    <w:rsid w:val="005709BB"/>
    <w:rsid w:val="00571BFF"/>
    <w:rsid w:val="00571E9C"/>
    <w:rsid w:val="0057213A"/>
    <w:rsid w:val="00572387"/>
    <w:rsid w:val="00573287"/>
    <w:rsid w:val="005734A7"/>
    <w:rsid w:val="00573DA5"/>
    <w:rsid w:val="0057412D"/>
    <w:rsid w:val="0057576B"/>
    <w:rsid w:val="00576613"/>
    <w:rsid w:val="00576CFB"/>
    <w:rsid w:val="00576D2F"/>
    <w:rsid w:val="00576DFC"/>
    <w:rsid w:val="0057787F"/>
    <w:rsid w:val="005778C6"/>
    <w:rsid w:val="00577A07"/>
    <w:rsid w:val="00577A4D"/>
    <w:rsid w:val="00577ABE"/>
    <w:rsid w:val="00577D2C"/>
    <w:rsid w:val="00577DAD"/>
    <w:rsid w:val="005809DD"/>
    <w:rsid w:val="00580A1F"/>
    <w:rsid w:val="0058154B"/>
    <w:rsid w:val="005818CF"/>
    <w:rsid w:val="005818FA"/>
    <w:rsid w:val="00581A37"/>
    <w:rsid w:val="00581FC5"/>
    <w:rsid w:val="005820F1"/>
    <w:rsid w:val="00582125"/>
    <w:rsid w:val="00582342"/>
    <w:rsid w:val="005823A8"/>
    <w:rsid w:val="00582871"/>
    <w:rsid w:val="00582B6D"/>
    <w:rsid w:val="00582C3A"/>
    <w:rsid w:val="00582FE4"/>
    <w:rsid w:val="0058327C"/>
    <w:rsid w:val="0058351E"/>
    <w:rsid w:val="0058361B"/>
    <w:rsid w:val="0058370F"/>
    <w:rsid w:val="00584D7F"/>
    <w:rsid w:val="00584E9D"/>
    <w:rsid w:val="0058584F"/>
    <w:rsid w:val="00585951"/>
    <w:rsid w:val="00586CDB"/>
    <w:rsid w:val="00587441"/>
    <w:rsid w:val="00590005"/>
    <w:rsid w:val="0059013F"/>
    <w:rsid w:val="005901DF"/>
    <w:rsid w:val="005907CA"/>
    <w:rsid w:val="00590ADC"/>
    <w:rsid w:val="00590FE3"/>
    <w:rsid w:val="005912CD"/>
    <w:rsid w:val="005914EE"/>
    <w:rsid w:val="0059168E"/>
    <w:rsid w:val="005918ED"/>
    <w:rsid w:val="00591A75"/>
    <w:rsid w:val="00593665"/>
    <w:rsid w:val="0059392C"/>
    <w:rsid w:val="00593F9F"/>
    <w:rsid w:val="00594BA7"/>
    <w:rsid w:val="00594FA2"/>
    <w:rsid w:val="00594FAB"/>
    <w:rsid w:val="00595136"/>
    <w:rsid w:val="00595FFD"/>
    <w:rsid w:val="0059684D"/>
    <w:rsid w:val="00597FCF"/>
    <w:rsid w:val="005A01DE"/>
    <w:rsid w:val="005A085E"/>
    <w:rsid w:val="005A0B48"/>
    <w:rsid w:val="005A0E60"/>
    <w:rsid w:val="005A1501"/>
    <w:rsid w:val="005A27A4"/>
    <w:rsid w:val="005A27E6"/>
    <w:rsid w:val="005A28D4"/>
    <w:rsid w:val="005A2D14"/>
    <w:rsid w:val="005A2D1D"/>
    <w:rsid w:val="005A2DCE"/>
    <w:rsid w:val="005A3602"/>
    <w:rsid w:val="005A412C"/>
    <w:rsid w:val="005A4429"/>
    <w:rsid w:val="005A443D"/>
    <w:rsid w:val="005A4CF4"/>
    <w:rsid w:val="005A4FA5"/>
    <w:rsid w:val="005A531F"/>
    <w:rsid w:val="005A60FC"/>
    <w:rsid w:val="005A6BFB"/>
    <w:rsid w:val="005A6D7A"/>
    <w:rsid w:val="005A6F99"/>
    <w:rsid w:val="005A7205"/>
    <w:rsid w:val="005A734D"/>
    <w:rsid w:val="005A79EA"/>
    <w:rsid w:val="005B0670"/>
    <w:rsid w:val="005B08D9"/>
    <w:rsid w:val="005B0A00"/>
    <w:rsid w:val="005B0DA4"/>
    <w:rsid w:val="005B0EBE"/>
    <w:rsid w:val="005B23BB"/>
    <w:rsid w:val="005B30FA"/>
    <w:rsid w:val="005B33B3"/>
    <w:rsid w:val="005B36CE"/>
    <w:rsid w:val="005B3CB8"/>
    <w:rsid w:val="005B3D13"/>
    <w:rsid w:val="005B3E1E"/>
    <w:rsid w:val="005B3F47"/>
    <w:rsid w:val="005B3F58"/>
    <w:rsid w:val="005B4820"/>
    <w:rsid w:val="005B4A04"/>
    <w:rsid w:val="005B4BE2"/>
    <w:rsid w:val="005B4E57"/>
    <w:rsid w:val="005B552B"/>
    <w:rsid w:val="005B5567"/>
    <w:rsid w:val="005B5759"/>
    <w:rsid w:val="005B588A"/>
    <w:rsid w:val="005B6A40"/>
    <w:rsid w:val="005B724F"/>
    <w:rsid w:val="005B77BD"/>
    <w:rsid w:val="005B7C31"/>
    <w:rsid w:val="005B7F2D"/>
    <w:rsid w:val="005C046B"/>
    <w:rsid w:val="005C0541"/>
    <w:rsid w:val="005C0FE9"/>
    <w:rsid w:val="005C11EA"/>
    <w:rsid w:val="005C1221"/>
    <w:rsid w:val="005C160E"/>
    <w:rsid w:val="005C199C"/>
    <w:rsid w:val="005C1E8E"/>
    <w:rsid w:val="005C2884"/>
    <w:rsid w:val="005C2ADE"/>
    <w:rsid w:val="005C3683"/>
    <w:rsid w:val="005C3C15"/>
    <w:rsid w:val="005C4555"/>
    <w:rsid w:val="005C4CBC"/>
    <w:rsid w:val="005C4EC6"/>
    <w:rsid w:val="005C577A"/>
    <w:rsid w:val="005C5B12"/>
    <w:rsid w:val="005C5F5A"/>
    <w:rsid w:val="005C5F97"/>
    <w:rsid w:val="005C60CC"/>
    <w:rsid w:val="005C669F"/>
    <w:rsid w:val="005C674A"/>
    <w:rsid w:val="005C6C90"/>
    <w:rsid w:val="005C6F40"/>
    <w:rsid w:val="005C70AA"/>
    <w:rsid w:val="005C71EA"/>
    <w:rsid w:val="005C769A"/>
    <w:rsid w:val="005C7BDC"/>
    <w:rsid w:val="005D029E"/>
    <w:rsid w:val="005D0646"/>
    <w:rsid w:val="005D07E9"/>
    <w:rsid w:val="005D08EE"/>
    <w:rsid w:val="005D094B"/>
    <w:rsid w:val="005D1581"/>
    <w:rsid w:val="005D158E"/>
    <w:rsid w:val="005D1646"/>
    <w:rsid w:val="005D1799"/>
    <w:rsid w:val="005D2E63"/>
    <w:rsid w:val="005D2EFB"/>
    <w:rsid w:val="005D3E2E"/>
    <w:rsid w:val="005D4080"/>
    <w:rsid w:val="005D4A5D"/>
    <w:rsid w:val="005D60F0"/>
    <w:rsid w:val="005D6584"/>
    <w:rsid w:val="005D66B7"/>
    <w:rsid w:val="005D6985"/>
    <w:rsid w:val="005D702F"/>
    <w:rsid w:val="005D776F"/>
    <w:rsid w:val="005D7D8B"/>
    <w:rsid w:val="005D7F1B"/>
    <w:rsid w:val="005E05BF"/>
    <w:rsid w:val="005E0B44"/>
    <w:rsid w:val="005E0F27"/>
    <w:rsid w:val="005E168E"/>
    <w:rsid w:val="005E16BA"/>
    <w:rsid w:val="005E205B"/>
    <w:rsid w:val="005E2112"/>
    <w:rsid w:val="005E2573"/>
    <w:rsid w:val="005E29D2"/>
    <w:rsid w:val="005E2B5E"/>
    <w:rsid w:val="005E3901"/>
    <w:rsid w:val="005E3EE6"/>
    <w:rsid w:val="005E4491"/>
    <w:rsid w:val="005E46FB"/>
    <w:rsid w:val="005E4B80"/>
    <w:rsid w:val="005E4C9C"/>
    <w:rsid w:val="005E5A0B"/>
    <w:rsid w:val="005E69D1"/>
    <w:rsid w:val="005E6F3C"/>
    <w:rsid w:val="005E77CC"/>
    <w:rsid w:val="005F0536"/>
    <w:rsid w:val="005F0A25"/>
    <w:rsid w:val="005F0B04"/>
    <w:rsid w:val="005F0BE2"/>
    <w:rsid w:val="005F0E13"/>
    <w:rsid w:val="005F134A"/>
    <w:rsid w:val="005F1580"/>
    <w:rsid w:val="005F15B1"/>
    <w:rsid w:val="005F1648"/>
    <w:rsid w:val="005F1BC2"/>
    <w:rsid w:val="005F1F6A"/>
    <w:rsid w:val="005F1F8F"/>
    <w:rsid w:val="005F3057"/>
    <w:rsid w:val="005F357D"/>
    <w:rsid w:val="005F3AFD"/>
    <w:rsid w:val="005F3ED8"/>
    <w:rsid w:val="005F4006"/>
    <w:rsid w:val="005F4576"/>
    <w:rsid w:val="005F5D5F"/>
    <w:rsid w:val="005F5E65"/>
    <w:rsid w:val="005F651E"/>
    <w:rsid w:val="005F65E7"/>
    <w:rsid w:val="005F6A70"/>
    <w:rsid w:val="005F6B57"/>
    <w:rsid w:val="005F6FEB"/>
    <w:rsid w:val="005F736F"/>
    <w:rsid w:val="005F75AF"/>
    <w:rsid w:val="005F7637"/>
    <w:rsid w:val="005F7BA0"/>
    <w:rsid w:val="00600074"/>
    <w:rsid w:val="00600530"/>
    <w:rsid w:val="006008D6"/>
    <w:rsid w:val="00600E20"/>
    <w:rsid w:val="00600FEE"/>
    <w:rsid w:val="0060134D"/>
    <w:rsid w:val="006018E3"/>
    <w:rsid w:val="00601E82"/>
    <w:rsid w:val="006022F4"/>
    <w:rsid w:val="00602884"/>
    <w:rsid w:val="00602C10"/>
    <w:rsid w:val="00602E0C"/>
    <w:rsid w:val="0060317B"/>
    <w:rsid w:val="006032D9"/>
    <w:rsid w:val="00603877"/>
    <w:rsid w:val="00604642"/>
    <w:rsid w:val="0060493F"/>
    <w:rsid w:val="00604E6D"/>
    <w:rsid w:val="00604FF0"/>
    <w:rsid w:val="00605330"/>
    <w:rsid w:val="00605546"/>
    <w:rsid w:val="006055E2"/>
    <w:rsid w:val="00605896"/>
    <w:rsid w:val="00605D29"/>
    <w:rsid w:val="006062C4"/>
    <w:rsid w:val="00607D1A"/>
    <w:rsid w:val="00607E1D"/>
    <w:rsid w:val="006107A7"/>
    <w:rsid w:val="00610A78"/>
    <w:rsid w:val="0061158F"/>
    <w:rsid w:val="00611D9C"/>
    <w:rsid w:val="00612BC6"/>
    <w:rsid w:val="00613635"/>
    <w:rsid w:val="00613885"/>
    <w:rsid w:val="006143DD"/>
    <w:rsid w:val="0061443A"/>
    <w:rsid w:val="0061486E"/>
    <w:rsid w:val="006149E0"/>
    <w:rsid w:val="00614C3D"/>
    <w:rsid w:val="00615276"/>
    <w:rsid w:val="0061549F"/>
    <w:rsid w:val="006154BC"/>
    <w:rsid w:val="006155CE"/>
    <w:rsid w:val="006156CF"/>
    <w:rsid w:val="00616362"/>
    <w:rsid w:val="006163B5"/>
    <w:rsid w:val="00616427"/>
    <w:rsid w:val="006164CB"/>
    <w:rsid w:val="006169D6"/>
    <w:rsid w:val="00616B87"/>
    <w:rsid w:val="00616CF9"/>
    <w:rsid w:val="006172FE"/>
    <w:rsid w:val="00617435"/>
    <w:rsid w:val="00617871"/>
    <w:rsid w:val="006200E0"/>
    <w:rsid w:val="006209FE"/>
    <w:rsid w:val="00620BEA"/>
    <w:rsid w:val="0062136D"/>
    <w:rsid w:val="00621704"/>
    <w:rsid w:val="00621C0A"/>
    <w:rsid w:val="00621DBA"/>
    <w:rsid w:val="00622514"/>
    <w:rsid w:val="00622E0B"/>
    <w:rsid w:val="00622F98"/>
    <w:rsid w:val="0062300F"/>
    <w:rsid w:val="00623303"/>
    <w:rsid w:val="00623366"/>
    <w:rsid w:val="00623E7D"/>
    <w:rsid w:val="00624235"/>
    <w:rsid w:val="00624578"/>
    <w:rsid w:val="0062468F"/>
    <w:rsid w:val="0062485B"/>
    <w:rsid w:val="00625129"/>
    <w:rsid w:val="00625662"/>
    <w:rsid w:val="00625FF5"/>
    <w:rsid w:val="00626133"/>
    <w:rsid w:val="006264AC"/>
    <w:rsid w:val="00626620"/>
    <w:rsid w:val="00626EBC"/>
    <w:rsid w:val="00627784"/>
    <w:rsid w:val="00627851"/>
    <w:rsid w:val="00627C39"/>
    <w:rsid w:val="00627CE0"/>
    <w:rsid w:val="00627E27"/>
    <w:rsid w:val="006301C8"/>
    <w:rsid w:val="00630399"/>
    <w:rsid w:val="00630CCC"/>
    <w:rsid w:val="0063125D"/>
    <w:rsid w:val="00631E75"/>
    <w:rsid w:val="00632009"/>
    <w:rsid w:val="006321D8"/>
    <w:rsid w:val="0063244A"/>
    <w:rsid w:val="0063244C"/>
    <w:rsid w:val="00632AC0"/>
    <w:rsid w:val="00632BEE"/>
    <w:rsid w:val="00632EAB"/>
    <w:rsid w:val="00632EC9"/>
    <w:rsid w:val="0063322A"/>
    <w:rsid w:val="006334CC"/>
    <w:rsid w:val="006336CE"/>
    <w:rsid w:val="00633D7C"/>
    <w:rsid w:val="00633F5F"/>
    <w:rsid w:val="00633F8C"/>
    <w:rsid w:val="006345FF"/>
    <w:rsid w:val="006346E6"/>
    <w:rsid w:val="00636998"/>
    <w:rsid w:val="00636A07"/>
    <w:rsid w:val="00636A84"/>
    <w:rsid w:val="00636D77"/>
    <w:rsid w:val="00636E19"/>
    <w:rsid w:val="0063721C"/>
    <w:rsid w:val="00637399"/>
    <w:rsid w:val="006373C2"/>
    <w:rsid w:val="00637979"/>
    <w:rsid w:val="00637DFC"/>
    <w:rsid w:val="006402DF"/>
    <w:rsid w:val="00640A47"/>
    <w:rsid w:val="00640C66"/>
    <w:rsid w:val="00641075"/>
    <w:rsid w:val="006418E8"/>
    <w:rsid w:val="00641D2D"/>
    <w:rsid w:val="00642887"/>
    <w:rsid w:val="00642ED8"/>
    <w:rsid w:val="00642F37"/>
    <w:rsid w:val="00643065"/>
    <w:rsid w:val="00643119"/>
    <w:rsid w:val="006433CE"/>
    <w:rsid w:val="006434A5"/>
    <w:rsid w:val="00643EF1"/>
    <w:rsid w:val="00644173"/>
    <w:rsid w:val="00644176"/>
    <w:rsid w:val="0064467D"/>
    <w:rsid w:val="00644C01"/>
    <w:rsid w:val="00645053"/>
    <w:rsid w:val="00645866"/>
    <w:rsid w:val="00645F60"/>
    <w:rsid w:val="00646159"/>
    <w:rsid w:val="00646486"/>
    <w:rsid w:val="006464C5"/>
    <w:rsid w:val="006468D4"/>
    <w:rsid w:val="00646A02"/>
    <w:rsid w:val="00646C68"/>
    <w:rsid w:val="00646C80"/>
    <w:rsid w:val="00646E17"/>
    <w:rsid w:val="00646E5F"/>
    <w:rsid w:val="00647121"/>
    <w:rsid w:val="006476AA"/>
    <w:rsid w:val="00647750"/>
    <w:rsid w:val="0064780C"/>
    <w:rsid w:val="006478D2"/>
    <w:rsid w:val="00647A90"/>
    <w:rsid w:val="00647BA4"/>
    <w:rsid w:val="00647BCB"/>
    <w:rsid w:val="00647BF8"/>
    <w:rsid w:val="00647D1E"/>
    <w:rsid w:val="0065023B"/>
    <w:rsid w:val="0065037D"/>
    <w:rsid w:val="0065085F"/>
    <w:rsid w:val="00650B93"/>
    <w:rsid w:val="00650CE0"/>
    <w:rsid w:val="00651053"/>
    <w:rsid w:val="0065169B"/>
    <w:rsid w:val="00651E26"/>
    <w:rsid w:val="006523D8"/>
    <w:rsid w:val="0065259A"/>
    <w:rsid w:val="00652BBB"/>
    <w:rsid w:val="006530D5"/>
    <w:rsid w:val="00653283"/>
    <w:rsid w:val="00653BBC"/>
    <w:rsid w:val="00653C42"/>
    <w:rsid w:val="00653E3A"/>
    <w:rsid w:val="006545C2"/>
    <w:rsid w:val="00654D2D"/>
    <w:rsid w:val="00654FB0"/>
    <w:rsid w:val="00655B49"/>
    <w:rsid w:val="00655F91"/>
    <w:rsid w:val="006561D4"/>
    <w:rsid w:val="006565D7"/>
    <w:rsid w:val="006569DF"/>
    <w:rsid w:val="00656A96"/>
    <w:rsid w:val="00656B66"/>
    <w:rsid w:val="00656D6A"/>
    <w:rsid w:val="006607FC"/>
    <w:rsid w:val="00660874"/>
    <w:rsid w:val="00660964"/>
    <w:rsid w:val="00660A53"/>
    <w:rsid w:val="00660C6D"/>
    <w:rsid w:val="006611EB"/>
    <w:rsid w:val="00661AF4"/>
    <w:rsid w:val="00662398"/>
    <w:rsid w:val="00662776"/>
    <w:rsid w:val="00662931"/>
    <w:rsid w:val="00662BCC"/>
    <w:rsid w:val="006633B5"/>
    <w:rsid w:val="00663422"/>
    <w:rsid w:val="006638C9"/>
    <w:rsid w:val="00663AFE"/>
    <w:rsid w:val="00663DAE"/>
    <w:rsid w:val="00663FB8"/>
    <w:rsid w:val="00664105"/>
    <w:rsid w:val="006642B5"/>
    <w:rsid w:val="006642ED"/>
    <w:rsid w:val="00664CB7"/>
    <w:rsid w:val="00664FD4"/>
    <w:rsid w:val="00665F58"/>
    <w:rsid w:val="006667C4"/>
    <w:rsid w:val="0066689D"/>
    <w:rsid w:val="00666941"/>
    <w:rsid w:val="00666DD2"/>
    <w:rsid w:val="006678BC"/>
    <w:rsid w:val="006708EE"/>
    <w:rsid w:val="006709DD"/>
    <w:rsid w:val="00670BC9"/>
    <w:rsid w:val="006715A1"/>
    <w:rsid w:val="0067188B"/>
    <w:rsid w:val="006726FB"/>
    <w:rsid w:val="00672B85"/>
    <w:rsid w:val="006738DE"/>
    <w:rsid w:val="00673ADE"/>
    <w:rsid w:val="00674157"/>
    <w:rsid w:val="00674312"/>
    <w:rsid w:val="006743C9"/>
    <w:rsid w:val="006745C8"/>
    <w:rsid w:val="00674C6B"/>
    <w:rsid w:val="00674E29"/>
    <w:rsid w:val="00674E79"/>
    <w:rsid w:val="0067514E"/>
    <w:rsid w:val="00675343"/>
    <w:rsid w:val="0067561D"/>
    <w:rsid w:val="00675873"/>
    <w:rsid w:val="00676244"/>
    <w:rsid w:val="00676557"/>
    <w:rsid w:val="0067683E"/>
    <w:rsid w:val="00676BB8"/>
    <w:rsid w:val="00676C10"/>
    <w:rsid w:val="006773A2"/>
    <w:rsid w:val="0067751E"/>
    <w:rsid w:val="006775EF"/>
    <w:rsid w:val="006776D9"/>
    <w:rsid w:val="00677F2A"/>
    <w:rsid w:val="00677F9C"/>
    <w:rsid w:val="00680169"/>
    <w:rsid w:val="00680409"/>
    <w:rsid w:val="00680ECC"/>
    <w:rsid w:val="00680FBD"/>
    <w:rsid w:val="0068177C"/>
    <w:rsid w:val="00681AE0"/>
    <w:rsid w:val="00681D7F"/>
    <w:rsid w:val="00681D83"/>
    <w:rsid w:val="006821D1"/>
    <w:rsid w:val="006823E1"/>
    <w:rsid w:val="0068251A"/>
    <w:rsid w:val="00682AFF"/>
    <w:rsid w:val="00682B9B"/>
    <w:rsid w:val="006830CE"/>
    <w:rsid w:val="0068386C"/>
    <w:rsid w:val="00683D94"/>
    <w:rsid w:val="00683F6C"/>
    <w:rsid w:val="00684469"/>
    <w:rsid w:val="00684C2D"/>
    <w:rsid w:val="0068529F"/>
    <w:rsid w:val="00685F59"/>
    <w:rsid w:val="00686D64"/>
    <w:rsid w:val="0068775B"/>
    <w:rsid w:val="00687E85"/>
    <w:rsid w:val="006900C2"/>
    <w:rsid w:val="006902BC"/>
    <w:rsid w:val="0069044C"/>
    <w:rsid w:val="006913C1"/>
    <w:rsid w:val="0069192D"/>
    <w:rsid w:val="00691BBB"/>
    <w:rsid w:val="00691DFA"/>
    <w:rsid w:val="00691FF6"/>
    <w:rsid w:val="006920E0"/>
    <w:rsid w:val="00692178"/>
    <w:rsid w:val="0069286C"/>
    <w:rsid w:val="00692878"/>
    <w:rsid w:val="00692B8E"/>
    <w:rsid w:val="00693382"/>
    <w:rsid w:val="00693432"/>
    <w:rsid w:val="006936BE"/>
    <w:rsid w:val="00693818"/>
    <w:rsid w:val="00693F83"/>
    <w:rsid w:val="00693FE1"/>
    <w:rsid w:val="006941B6"/>
    <w:rsid w:val="006942B2"/>
    <w:rsid w:val="00694426"/>
    <w:rsid w:val="006944B5"/>
    <w:rsid w:val="0069463C"/>
    <w:rsid w:val="00694993"/>
    <w:rsid w:val="00694D62"/>
    <w:rsid w:val="006955C8"/>
    <w:rsid w:val="00695700"/>
    <w:rsid w:val="0069579D"/>
    <w:rsid w:val="0069588A"/>
    <w:rsid w:val="00695A31"/>
    <w:rsid w:val="00695A3F"/>
    <w:rsid w:val="0069650D"/>
    <w:rsid w:val="006977A4"/>
    <w:rsid w:val="006A00D9"/>
    <w:rsid w:val="006A039D"/>
    <w:rsid w:val="006A0D79"/>
    <w:rsid w:val="006A133E"/>
    <w:rsid w:val="006A16B9"/>
    <w:rsid w:val="006A182B"/>
    <w:rsid w:val="006A1BB9"/>
    <w:rsid w:val="006A201D"/>
    <w:rsid w:val="006A265C"/>
    <w:rsid w:val="006A26E4"/>
    <w:rsid w:val="006A2C6F"/>
    <w:rsid w:val="006A2D87"/>
    <w:rsid w:val="006A384A"/>
    <w:rsid w:val="006A3B2B"/>
    <w:rsid w:val="006A3C78"/>
    <w:rsid w:val="006A3F12"/>
    <w:rsid w:val="006A40AD"/>
    <w:rsid w:val="006A425F"/>
    <w:rsid w:val="006A453E"/>
    <w:rsid w:val="006A4AC4"/>
    <w:rsid w:val="006A54E7"/>
    <w:rsid w:val="006A59CD"/>
    <w:rsid w:val="006A5EEB"/>
    <w:rsid w:val="006A5EF0"/>
    <w:rsid w:val="006A6317"/>
    <w:rsid w:val="006A63BE"/>
    <w:rsid w:val="006A71B1"/>
    <w:rsid w:val="006A722A"/>
    <w:rsid w:val="006A762F"/>
    <w:rsid w:val="006A7B1E"/>
    <w:rsid w:val="006B0ABB"/>
    <w:rsid w:val="006B14AE"/>
    <w:rsid w:val="006B1A1B"/>
    <w:rsid w:val="006B1B23"/>
    <w:rsid w:val="006B1E56"/>
    <w:rsid w:val="006B21D1"/>
    <w:rsid w:val="006B237C"/>
    <w:rsid w:val="006B2784"/>
    <w:rsid w:val="006B2A3B"/>
    <w:rsid w:val="006B2BE8"/>
    <w:rsid w:val="006B30A9"/>
    <w:rsid w:val="006B30CA"/>
    <w:rsid w:val="006B34DD"/>
    <w:rsid w:val="006B43D2"/>
    <w:rsid w:val="006B48CE"/>
    <w:rsid w:val="006B4939"/>
    <w:rsid w:val="006B4E64"/>
    <w:rsid w:val="006B4F35"/>
    <w:rsid w:val="006B53AC"/>
    <w:rsid w:val="006B63C8"/>
    <w:rsid w:val="006B6D34"/>
    <w:rsid w:val="006B7008"/>
    <w:rsid w:val="006B712C"/>
    <w:rsid w:val="006B7384"/>
    <w:rsid w:val="006B77A7"/>
    <w:rsid w:val="006B7AB1"/>
    <w:rsid w:val="006B7E94"/>
    <w:rsid w:val="006B7EB9"/>
    <w:rsid w:val="006C05CA"/>
    <w:rsid w:val="006C07C4"/>
    <w:rsid w:val="006C1388"/>
    <w:rsid w:val="006C1A85"/>
    <w:rsid w:val="006C2729"/>
    <w:rsid w:val="006C2A95"/>
    <w:rsid w:val="006C2F5C"/>
    <w:rsid w:val="006C3104"/>
    <w:rsid w:val="006C3325"/>
    <w:rsid w:val="006C372F"/>
    <w:rsid w:val="006C38E0"/>
    <w:rsid w:val="006C39FF"/>
    <w:rsid w:val="006C4E2F"/>
    <w:rsid w:val="006C5CAF"/>
    <w:rsid w:val="006C5E91"/>
    <w:rsid w:val="006C6376"/>
    <w:rsid w:val="006C67BC"/>
    <w:rsid w:val="006C6D6F"/>
    <w:rsid w:val="006C6DE0"/>
    <w:rsid w:val="006C6E50"/>
    <w:rsid w:val="006C6ECD"/>
    <w:rsid w:val="006C7925"/>
    <w:rsid w:val="006D005B"/>
    <w:rsid w:val="006D0283"/>
    <w:rsid w:val="006D0463"/>
    <w:rsid w:val="006D04BC"/>
    <w:rsid w:val="006D0633"/>
    <w:rsid w:val="006D071F"/>
    <w:rsid w:val="006D09EB"/>
    <w:rsid w:val="006D09F7"/>
    <w:rsid w:val="006D0F42"/>
    <w:rsid w:val="006D185C"/>
    <w:rsid w:val="006D1999"/>
    <w:rsid w:val="006D1C38"/>
    <w:rsid w:val="006D1C5B"/>
    <w:rsid w:val="006D2505"/>
    <w:rsid w:val="006D28FD"/>
    <w:rsid w:val="006D2BA0"/>
    <w:rsid w:val="006D3081"/>
    <w:rsid w:val="006D3247"/>
    <w:rsid w:val="006D3CF4"/>
    <w:rsid w:val="006D40CC"/>
    <w:rsid w:val="006D4C89"/>
    <w:rsid w:val="006D4C9C"/>
    <w:rsid w:val="006D5113"/>
    <w:rsid w:val="006D57B9"/>
    <w:rsid w:val="006D6AFD"/>
    <w:rsid w:val="006D6C13"/>
    <w:rsid w:val="006D74A2"/>
    <w:rsid w:val="006D7C41"/>
    <w:rsid w:val="006E0089"/>
    <w:rsid w:val="006E02A3"/>
    <w:rsid w:val="006E048E"/>
    <w:rsid w:val="006E0538"/>
    <w:rsid w:val="006E06C2"/>
    <w:rsid w:val="006E0ACE"/>
    <w:rsid w:val="006E1253"/>
    <w:rsid w:val="006E12B9"/>
    <w:rsid w:val="006E137A"/>
    <w:rsid w:val="006E162F"/>
    <w:rsid w:val="006E165C"/>
    <w:rsid w:val="006E1A3B"/>
    <w:rsid w:val="006E1B67"/>
    <w:rsid w:val="006E1FC4"/>
    <w:rsid w:val="006E28F1"/>
    <w:rsid w:val="006E31DF"/>
    <w:rsid w:val="006E3A70"/>
    <w:rsid w:val="006E3ACD"/>
    <w:rsid w:val="006E3E2E"/>
    <w:rsid w:val="006E4AC1"/>
    <w:rsid w:val="006E4EFC"/>
    <w:rsid w:val="006E539D"/>
    <w:rsid w:val="006E5753"/>
    <w:rsid w:val="006E5B1F"/>
    <w:rsid w:val="006E602D"/>
    <w:rsid w:val="006E633F"/>
    <w:rsid w:val="006E6530"/>
    <w:rsid w:val="006E688D"/>
    <w:rsid w:val="006E6B86"/>
    <w:rsid w:val="006E6E11"/>
    <w:rsid w:val="006E70EC"/>
    <w:rsid w:val="006E768C"/>
    <w:rsid w:val="006E7BBD"/>
    <w:rsid w:val="006E7FD8"/>
    <w:rsid w:val="006F0594"/>
    <w:rsid w:val="006F05C4"/>
    <w:rsid w:val="006F0706"/>
    <w:rsid w:val="006F1388"/>
    <w:rsid w:val="006F13D7"/>
    <w:rsid w:val="006F13E8"/>
    <w:rsid w:val="006F24BF"/>
    <w:rsid w:val="006F2603"/>
    <w:rsid w:val="006F2CEF"/>
    <w:rsid w:val="006F2D46"/>
    <w:rsid w:val="006F2D70"/>
    <w:rsid w:val="006F2DB6"/>
    <w:rsid w:val="006F3148"/>
    <w:rsid w:val="006F331F"/>
    <w:rsid w:val="006F38C0"/>
    <w:rsid w:val="006F4105"/>
    <w:rsid w:val="006F426A"/>
    <w:rsid w:val="006F4354"/>
    <w:rsid w:val="006F4E1A"/>
    <w:rsid w:val="006F4F2A"/>
    <w:rsid w:val="006F5017"/>
    <w:rsid w:val="006F506C"/>
    <w:rsid w:val="006F56D0"/>
    <w:rsid w:val="006F5968"/>
    <w:rsid w:val="006F5A95"/>
    <w:rsid w:val="006F5B6D"/>
    <w:rsid w:val="006F665A"/>
    <w:rsid w:val="006F6780"/>
    <w:rsid w:val="006F69A1"/>
    <w:rsid w:val="006F6AC1"/>
    <w:rsid w:val="006F725B"/>
    <w:rsid w:val="006F75CB"/>
    <w:rsid w:val="006F76CF"/>
    <w:rsid w:val="006F7B55"/>
    <w:rsid w:val="006F7DE4"/>
    <w:rsid w:val="0070033A"/>
    <w:rsid w:val="00700457"/>
    <w:rsid w:val="00700A37"/>
    <w:rsid w:val="00700A9A"/>
    <w:rsid w:val="00700C15"/>
    <w:rsid w:val="00700C33"/>
    <w:rsid w:val="00700C37"/>
    <w:rsid w:val="00700D1D"/>
    <w:rsid w:val="00700F0E"/>
    <w:rsid w:val="00701AF0"/>
    <w:rsid w:val="0070267E"/>
    <w:rsid w:val="0070322B"/>
    <w:rsid w:val="0070359A"/>
    <w:rsid w:val="007037B6"/>
    <w:rsid w:val="007039E5"/>
    <w:rsid w:val="00703A57"/>
    <w:rsid w:val="007040AB"/>
    <w:rsid w:val="00704923"/>
    <w:rsid w:val="00704AA3"/>
    <w:rsid w:val="00704B16"/>
    <w:rsid w:val="00704FEA"/>
    <w:rsid w:val="00705260"/>
    <w:rsid w:val="007058AC"/>
    <w:rsid w:val="007058EF"/>
    <w:rsid w:val="00705C66"/>
    <w:rsid w:val="00706223"/>
    <w:rsid w:val="00706494"/>
    <w:rsid w:val="00706499"/>
    <w:rsid w:val="007068A4"/>
    <w:rsid w:val="00706E32"/>
    <w:rsid w:val="00706F06"/>
    <w:rsid w:val="00707565"/>
    <w:rsid w:val="0070777C"/>
    <w:rsid w:val="00707F18"/>
    <w:rsid w:val="007100D5"/>
    <w:rsid w:val="00710165"/>
    <w:rsid w:val="00710837"/>
    <w:rsid w:val="00710A24"/>
    <w:rsid w:val="00710E0B"/>
    <w:rsid w:val="00711956"/>
    <w:rsid w:val="0071206E"/>
    <w:rsid w:val="00712093"/>
    <w:rsid w:val="00712974"/>
    <w:rsid w:val="00712D2E"/>
    <w:rsid w:val="007130D4"/>
    <w:rsid w:val="0071359F"/>
    <w:rsid w:val="00713E49"/>
    <w:rsid w:val="00713F57"/>
    <w:rsid w:val="00713F85"/>
    <w:rsid w:val="0071403B"/>
    <w:rsid w:val="0071429F"/>
    <w:rsid w:val="00714817"/>
    <w:rsid w:val="007149CA"/>
    <w:rsid w:val="00714C8D"/>
    <w:rsid w:val="00714F11"/>
    <w:rsid w:val="00715186"/>
    <w:rsid w:val="00715340"/>
    <w:rsid w:val="007156A1"/>
    <w:rsid w:val="00715B0D"/>
    <w:rsid w:val="00715ED0"/>
    <w:rsid w:val="007164B9"/>
    <w:rsid w:val="00716674"/>
    <w:rsid w:val="0071672A"/>
    <w:rsid w:val="0071685D"/>
    <w:rsid w:val="00716CBF"/>
    <w:rsid w:val="0071732F"/>
    <w:rsid w:val="00717E06"/>
    <w:rsid w:val="00720095"/>
    <w:rsid w:val="0072023F"/>
    <w:rsid w:val="00720F32"/>
    <w:rsid w:val="00721022"/>
    <w:rsid w:val="007213B3"/>
    <w:rsid w:val="00721A85"/>
    <w:rsid w:val="0072202F"/>
    <w:rsid w:val="007223BB"/>
    <w:rsid w:val="0072274D"/>
    <w:rsid w:val="00722971"/>
    <w:rsid w:val="00722E77"/>
    <w:rsid w:val="00722F15"/>
    <w:rsid w:val="00722FB3"/>
    <w:rsid w:val="00723843"/>
    <w:rsid w:val="007239EE"/>
    <w:rsid w:val="00723A54"/>
    <w:rsid w:val="007245C6"/>
    <w:rsid w:val="00724926"/>
    <w:rsid w:val="00724A41"/>
    <w:rsid w:val="0072534E"/>
    <w:rsid w:val="00725A9F"/>
    <w:rsid w:val="00725D56"/>
    <w:rsid w:val="00726302"/>
    <w:rsid w:val="00726857"/>
    <w:rsid w:val="00726F66"/>
    <w:rsid w:val="007271A7"/>
    <w:rsid w:val="007274C6"/>
    <w:rsid w:val="007275DE"/>
    <w:rsid w:val="00727F41"/>
    <w:rsid w:val="0073191A"/>
    <w:rsid w:val="007322B6"/>
    <w:rsid w:val="0073255D"/>
    <w:rsid w:val="00732704"/>
    <w:rsid w:val="0073270F"/>
    <w:rsid w:val="00732A32"/>
    <w:rsid w:val="00732AE7"/>
    <w:rsid w:val="007336D4"/>
    <w:rsid w:val="00733FA6"/>
    <w:rsid w:val="00734383"/>
    <w:rsid w:val="00734580"/>
    <w:rsid w:val="0073467E"/>
    <w:rsid w:val="00734B73"/>
    <w:rsid w:val="00734CF5"/>
    <w:rsid w:val="0073531D"/>
    <w:rsid w:val="00735389"/>
    <w:rsid w:val="00735723"/>
    <w:rsid w:val="0073596B"/>
    <w:rsid w:val="00735A07"/>
    <w:rsid w:val="00735E99"/>
    <w:rsid w:val="007372A8"/>
    <w:rsid w:val="00737720"/>
    <w:rsid w:val="0073785C"/>
    <w:rsid w:val="00737A3D"/>
    <w:rsid w:val="00737E00"/>
    <w:rsid w:val="00737E1D"/>
    <w:rsid w:val="00737FB4"/>
    <w:rsid w:val="0074032B"/>
    <w:rsid w:val="00740CE1"/>
    <w:rsid w:val="00740E2F"/>
    <w:rsid w:val="007410C8"/>
    <w:rsid w:val="007410F5"/>
    <w:rsid w:val="007411A4"/>
    <w:rsid w:val="0074139E"/>
    <w:rsid w:val="00741644"/>
    <w:rsid w:val="00741744"/>
    <w:rsid w:val="00743018"/>
    <w:rsid w:val="007435D4"/>
    <w:rsid w:val="00743A94"/>
    <w:rsid w:val="00743B8D"/>
    <w:rsid w:val="00745A3D"/>
    <w:rsid w:val="00745FA9"/>
    <w:rsid w:val="00746067"/>
    <w:rsid w:val="0074672D"/>
    <w:rsid w:val="0074684C"/>
    <w:rsid w:val="00746C3E"/>
    <w:rsid w:val="00746CA1"/>
    <w:rsid w:val="0074711F"/>
    <w:rsid w:val="00747FFD"/>
    <w:rsid w:val="0075033B"/>
    <w:rsid w:val="0075048E"/>
    <w:rsid w:val="00750654"/>
    <w:rsid w:val="007506A5"/>
    <w:rsid w:val="00750E97"/>
    <w:rsid w:val="00750F97"/>
    <w:rsid w:val="0075192A"/>
    <w:rsid w:val="00751CED"/>
    <w:rsid w:val="00752329"/>
    <w:rsid w:val="00752459"/>
    <w:rsid w:val="00752508"/>
    <w:rsid w:val="00752C59"/>
    <w:rsid w:val="00752C81"/>
    <w:rsid w:val="00752DA3"/>
    <w:rsid w:val="00753404"/>
    <w:rsid w:val="00753C8E"/>
    <w:rsid w:val="00753CCC"/>
    <w:rsid w:val="00753DAB"/>
    <w:rsid w:val="00753E0C"/>
    <w:rsid w:val="00753E94"/>
    <w:rsid w:val="007541D7"/>
    <w:rsid w:val="007546AF"/>
    <w:rsid w:val="00754D68"/>
    <w:rsid w:val="00755DE8"/>
    <w:rsid w:val="007565AE"/>
    <w:rsid w:val="007566EC"/>
    <w:rsid w:val="00757A2F"/>
    <w:rsid w:val="00760242"/>
    <w:rsid w:val="007603A1"/>
    <w:rsid w:val="00760814"/>
    <w:rsid w:val="00760C8C"/>
    <w:rsid w:val="00760F48"/>
    <w:rsid w:val="0076117F"/>
    <w:rsid w:val="007614DD"/>
    <w:rsid w:val="00761714"/>
    <w:rsid w:val="007619F7"/>
    <w:rsid w:val="00761E32"/>
    <w:rsid w:val="007621D9"/>
    <w:rsid w:val="00762A66"/>
    <w:rsid w:val="00762B73"/>
    <w:rsid w:val="00762BD5"/>
    <w:rsid w:val="00762EC9"/>
    <w:rsid w:val="00763305"/>
    <w:rsid w:val="0076338D"/>
    <w:rsid w:val="007635C7"/>
    <w:rsid w:val="007640C4"/>
    <w:rsid w:val="00764142"/>
    <w:rsid w:val="0076442D"/>
    <w:rsid w:val="00764868"/>
    <w:rsid w:val="00764DD4"/>
    <w:rsid w:val="0076503C"/>
    <w:rsid w:val="00765934"/>
    <w:rsid w:val="00765BE2"/>
    <w:rsid w:val="007660ED"/>
    <w:rsid w:val="00766101"/>
    <w:rsid w:val="00766345"/>
    <w:rsid w:val="00766478"/>
    <w:rsid w:val="00766AB4"/>
    <w:rsid w:val="00767421"/>
    <w:rsid w:val="00770186"/>
    <w:rsid w:val="00770260"/>
    <w:rsid w:val="007709EA"/>
    <w:rsid w:val="00770FA1"/>
    <w:rsid w:val="007710D5"/>
    <w:rsid w:val="0077113F"/>
    <w:rsid w:val="00771696"/>
    <w:rsid w:val="00771C34"/>
    <w:rsid w:val="0077209A"/>
    <w:rsid w:val="007725B4"/>
    <w:rsid w:val="00772740"/>
    <w:rsid w:val="00772820"/>
    <w:rsid w:val="00772A2C"/>
    <w:rsid w:val="00772B2A"/>
    <w:rsid w:val="00773C5D"/>
    <w:rsid w:val="00774239"/>
    <w:rsid w:val="007749F0"/>
    <w:rsid w:val="00774A7E"/>
    <w:rsid w:val="00774D4B"/>
    <w:rsid w:val="00774FE1"/>
    <w:rsid w:val="00775799"/>
    <w:rsid w:val="00775D4A"/>
    <w:rsid w:val="00775EFB"/>
    <w:rsid w:val="00776A80"/>
    <w:rsid w:val="00776C86"/>
    <w:rsid w:val="00776E2C"/>
    <w:rsid w:val="00777147"/>
    <w:rsid w:val="00777338"/>
    <w:rsid w:val="00777512"/>
    <w:rsid w:val="007776FC"/>
    <w:rsid w:val="00777A7C"/>
    <w:rsid w:val="0078062E"/>
    <w:rsid w:val="0078097A"/>
    <w:rsid w:val="00780990"/>
    <w:rsid w:val="00780B7A"/>
    <w:rsid w:val="00780D72"/>
    <w:rsid w:val="00780DF4"/>
    <w:rsid w:val="00780E72"/>
    <w:rsid w:val="007810EE"/>
    <w:rsid w:val="00781A86"/>
    <w:rsid w:val="00781A9D"/>
    <w:rsid w:val="00781CE0"/>
    <w:rsid w:val="00782474"/>
    <w:rsid w:val="00782491"/>
    <w:rsid w:val="00782F2E"/>
    <w:rsid w:val="00783F80"/>
    <w:rsid w:val="007842B6"/>
    <w:rsid w:val="00785078"/>
    <w:rsid w:val="0078559D"/>
    <w:rsid w:val="00786419"/>
    <w:rsid w:val="00786E38"/>
    <w:rsid w:val="00786F4C"/>
    <w:rsid w:val="00787274"/>
    <w:rsid w:val="007873D1"/>
    <w:rsid w:val="00787F50"/>
    <w:rsid w:val="0079072B"/>
    <w:rsid w:val="00790A5B"/>
    <w:rsid w:val="00790DF0"/>
    <w:rsid w:val="00791026"/>
    <w:rsid w:val="0079103B"/>
    <w:rsid w:val="00791C73"/>
    <w:rsid w:val="007921D8"/>
    <w:rsid w:val="00792446"/>
    <w:rsid w:val="0079259B"/>
    <w:rsid w:val="00792714"/>
    <w:rsid w:val="0079283A"/>
    <w:rsid w:val="00792AAF"/>
    <w:rsid w:val="007930F9"/>
    <w:rsid w:val="007933D8"/>
    <w:rsid w:val="00793D78"/>
    <w:rsid w:val="00793E38"/>
    <w:rsid w:val="0079418A"/>
    <w:rsid w:val="007945F6"/>
    <w:rsid w:val="00794FBA"/>
    <w:rsid w:val="0079517A"/>
    <w:rsid w:val="0079536A"/>
    <w:rsid w:val="007953AB"/>
    <w:rsid w:val="00795B32"/>
    <w:rsid w:val="00795EB8"/>
    <w:rsid w:val="00796259"/>
    <w:rsid w:val="007967C3"/>
    <w:rsid w:val="00796992"/>
    <w:rsid w:val="00796ECE"/>
    <w:rsid w:val="00796FE7"/>
    <w:rsid w:val="0079718E"/>
    <w:rsid w:val="007976F5"/>
    <w:rsid w:val="0079777D"/>
    <w:rsid w:val="007979A7"/>
    <w:rsid w:val="007A05C3"/>
    <w:rsid w:val="007A062C"/>
    <w:rsid w:val="007A079F"/>
    <w:rsid w:val="007A16DF"/>
    <w:rsid w:val="007A1D45"/>
    <w:rsid w:val="007A1DBB"/>
    <w:rsid w:val="007A2337"/>
    <w:rsid w:val="007A297A"/>
    <w:rsid w:val="007A3122"/>
    <w:rsid w:val="007A3958"/>
    <w:rsid w:val="007A3C72"/>
    <w:rsid w:val="007A4078"/>
    <w:rsid w:val="007A4DAD"/>
    <w:rsid w:val="007A4FC9"/>
    <w:rsid w:val="007A5770"/>
    <w:rsid w:val="007A5841"/>
    <w:rsid w:val="007A616D"/>
    <w:rsid w:val="007A6604"/>
    <w:rsid w:val="007A671B"/>
    <w:rsid w:val="007A6A44"/>
    <w:rsid w:val="007A6D0D"/>
    <w:rsid w:val="007A6E02"/>
    <w:rsid w:val="007A6F78"/>
    <w:rsid w:val="007A7EF7"/>
    <w:rsid w:val="007B00E5"/>
    <w:rsid w:val="007B0221"/>
    <w:rsid w:val="007B05A7"/>
    <w:rsid w:val="007B1BA9"/>
    <w:rsid w:val="007B2001"/>
    <w:rsid w:val="007B35FD"/>
    <w:rsid w:val="007B3EE7"/>
    <w:rsid w:val="007B436D"/>
    <w:rsid w:val="007B480F"/>
    <w:rsid w:val="007B493A"/>
    <w:rsid w:val="007B4D6A"/>
    <w:rsid w:val="007B5128"/>
    <w:rsid w:val="007B53F0"/>
    <w:rsid w:val="007B64C6"/>
    <w:rsid w:val="007B686A"/>
    <w:rsid w:val="007B6CFA"/>
    <w:rsid w:val="007B7012"/>
    <w:rsid w:val="007B7A21"/>
    <w:rsid w:val="007B7A8D"/>
    <w:rsid w:val="007C0152"/>
    <w:rsid w:val="007C03A3"/>
    <w:rsid w:val="007C048E"/>
    <w:rsid w:val="007C04B1"/>
    <w:rsid w:val="007C0665"/>
    <w:rsid w:val="007C0928"/>
    <w:rsid w:val="007C0DC8"/>
    <w:rsid w:val="007C0F13"/>
    <w:rsid w:val="007C1D63"/>
    <w:rsid w:val="007C221F"/>
    <w:rsid w:val="007C2BD3"/>
    <w:rsid w:val="007C3516"/>
    <w:rsid w:val="007C3A30"/>
    <w:rsid w:val="007C4043"/>
    <w:rsid w:val="007C4622"/>
    <w:rsid w:val="007C5071"/>
    <w:rsid w:val="007C52A9"/>
    <w:rsid w:val="007C5329"/>
    <w:rsid w:val="007C6320"/>
    <w:rsid w:val="007C644F"/>
    <w:rsid w:val="007C6784"/>
    <w:rsid w:val="007C73CD"/>
    <w:rsid w:val="007C7A36"/>
    <w:rsid w:val="007C7C23"/>
    <w:rsid w:val="007C7D98"/>
    <w:rsid w:val="007D01A4"/>
    <w:rsid w:val="007D0CEE"/>
    <w:rsid w:val="007D129F"/>
    <w:rsid w:val="007D1722"/>
    <w:rsid w:val="007D25C7"/>
    <w:rsid w:val="007D2BB3"/>
    <w:rsid w:val="007D308D"/>
    <w:rsid w:val="007D4071"/>
    <w:rsid w:val="007D420B"/>
    <w:rsid w:val="007D4335"/>
    <w:rsid w:val="007D4350"/>
    <w:rsid w:val="007D4437"/>
    <w:rsid w:val="007D454E"/>
    <w:rsid w:val="007D5205"/>
    <w:rsid w:val="007D529D"/>
    <w:rsid w:val="007D589C"/>
    <w:rsid w:val="007D590E"/>
    <w:rsid w:val="007D63F7"/>
    <w:rsid w:val="007D698C"/>
    <w:rsid w:val="007D6E19"/>
    <w:rsid w:val="007D75E7"/>
    <w:rsid w:val="007E009E"/>
    <w:rsid w:val="007E0AFD"/>
    <w:rsid w:val="007E0EA6"/>
    <w:rsid w:val="007E1075"/>
    <w:rsid w:val="007E1139"/>
    <w:rsid w:val="007E17F6"/>
    <w:rsid w:val="007E1C84"/>
    <w:rsid w:val="007E2504"/>
    <w:rsid w:val="007E259F"/>
    <w:rsid w:val="007E2850"/>
    <w:rsid w:val="007E2BD6"/>
    <w:rsid w:val="007E2CCE"/>
    <w:rsid w:val="007E2DD0"/>
    <w:rsid w:val="007E373C"/>
    <w:rsid w:val="007E3770"/>
    <w:rsid w:val="007E3EDE"/>
    <w:rsid w:val="007E3FDF"/>
    <w:rsid w:val="007E48C3"/>
    <w:rsid w:val="007E4CB5"/>
    <w:rsid w:val="007E4E12"/>
    <w:rsid w:val="007E4EBE"/>
    <w:rsid w:val="007E4F3C"/>
    <w:rsid w:val="007E54E5"/>
    <w:rsid w:val="007E564A"/>
    <w:rsid w:val="007E59BF"/>
    <w:rsid w:val="007E64CF"/>
    <w:rsid w:val="007E6571"/>
    <w:rsid w:val="007E695E"/>
    <w:rsid w:val="007E759F"/>
    <w:rsid w:val="007E7C14"/>
    <w:rsid w:val="007E7C9E"/>
    <w:rsid w:val="007F026B"/>
    <w:rsid w:val="007F088E"/>
    <w:rsid w:val="007F0919"/>
    <w:rsid w:val="007F0EEE"/>
    <w:rsid w:val="007F145D"/>
    <w:rsid w:val="007F1480"/>
    <w:rsid w:val="007F192A"/>
    <w:rsid w:val="007F1D21"/>
    <w:rsid w:val="007F2EAB"/>
    <w:rsid w:val="007F2EE2"/>
    <w:rsid w:val="007F3100"/>
    <w:rsid w:val="007F4729"/>
    <w:rsid w:val="007F4C06"/>
    <w:rsid w:val="007F4CA2"/>
    <w:rsid w:val="007F4F31"/>
    <w:rsid w:val="007F55ED"/>
    <w:rsid w:val="007F595A"/>
    <w:rsid w:val="007F59BF"/>
    <w:rsid w:val="007F5BD3"/>
    <w:rsid w:val="007F60CD"/>
    <w:rsid w:val="007F630B"/>
    <w:rsid w:val="007F638D"/>
    <w:rsid w:val="007F645E"/>
    <w:rsid w:val="007F672B"/>
    <w:rsid w:val="007F68AD"/>
    <w:rsid w:val="007F6A74"/>
    <w:rsid w:val="007F7371"/>
    <w:rsid w:val="007F750B"/>
    <w:rsid w:val="007F7A5C"/>
    <w:rsid w:val="007F7AB7"/>
    <w:rsid w:val="007F7F1E"/>
    <w:rsid w:val="007F7F2F"/>
    <w:rsid w:val="00800205"/>
    <w:rsid w:val="00800867"/>
    <w:rsid w:val="008008E4"/>
    <w:rsid w:val="00800968"/>
    <w:rsid w:val="00800BD9"/>
    <w:rsid w:val="008015BE"/>
    <w:rsid w:val="008016BB"/>
    <w:rsid w:val="00801CCF"/>
    <w:rsid w:val="008028AC"/>
    <w:rsid w:val="008028CF"/>
    <w:rsid w:val="00802C23"/>
    <w:rsid w:val="00802CF5"/>
    <w:rsid w:val="008037EF"/>
    <w:rsid w:val="00803C5E"/>
    <w:rsid w:val="00803DCA"/>
    <w:rsid w:val="00803FE4"/>
    <w:rsid w:val="00804252"/>
    <w:rsid w:val="00804888"/>
    <w:rsid w:val="008056F0"/>
    <w:rsid w:val="00805824"/>
    <w:rsid w:val="00805928"/>
    <w:rsid w:val="0080600A"/>
    <w:rsid w:val="008064C2"/>
    <w:rsid w:val="0080687B"/>
    <w:rsid w:val="00806A61"/>
    <w:rsid w:val="00806AD6"/>
    <w:rsid w:val="008070C3"/>
    <w:rsid w:val="00807266"/>
    <w:rsid w:val="008072F7"/>
    <w:rsid w:val="00807D6A"/>
    <w:rsid w:val="00807E2F"/>
    <w:rsid w:val="008101D9"/>
    <w:rsid w:val="00810623"/>
    <w:rsid w:val="008108DD"/>
    <w:rsid w:val="00810BB7"/>
    <w:rsid w:val="0081117D"/>
    <w:rsid w:val="0081152D"/>
    <w:rsid w:val="00811AFD"/>
    <w:rsid w:val="00812378"/>
    <w:rsid w:val="00812C48"/>
    <w:rsid w:val="008144A5"/>
    <w:rsid w:val="00814531"/>
    <w:rsid w:val="00814546"/>
    <w:rsid w:val="00814F9F"/>
    <w:rsid w:val="008155A9"/>
    <w:rsid w:val="008156C3"/>
    <w:rsid w:val="0081579D"/>
    <w:rsid w:val="008161D4"/>
    <w:rsid w:val="008163BC"/>
    <w:rsid w:val="00816709"/>
    <w:rsid w:val="00816C4D"/>
    <w:rsid w:val="00816C58"/>
    <w:rsid w:val="0081708B"/>
    <w:rsid w:val="00817143"/>
    <w:rsid w:val="00817368"/>
    <w:rsid w:val="0081753B"/>
    <w:rsid w:val="008176EE"/>
    <w:rsid w:val="008177F3"/>
    <w:rsid w:val="00820E58"/>
    <w:rsid w:val="00821403"/>
    <w:rsid w:val="0082147E"/>
    <w:rsid w:val="008217FE"/>
    <w:rsid w:val="008219CE"/>
    <w:rsid w:val="008220FF"/>
    <w:rsid w:val="008227ED"/>
    <w:rsid w:val="00822942"/>
    <w:rsid w:val="00822CC4"/>
    <w:rsid w:val="008230EF"/>
    <w:rsid w:val="008235B9"/>
    <w:rsid w:val="008238E1"/>
    <w:rsid w:val="00824F65"/>
    <w:rsid w:val="00825472"/>
    <w:rsid w:val="00825BA9"/>
    <w:rsid w:val="00825F3D"/>
    <w:rsid w:val="0082653C"/>
    <w:rsid w:val="00826AD3"/>
    <w:rsid w:val="00826AEA"/>
    <w:rsid w:val="00827071"/>
    <w:rsid w:val="00827403"/>
    <w:rsid w:val="00827B01"/>
    <w:rsid w:val="00827EEF"/>
    <w:rsid w:val="0083001D"/>
    <w:rsid w:val="008307A5"/>
    <w:rsid w:val="0083085A"/>
    <w:rsid w:val="008308BE"/>
    <w:rsid w:val="008313EC"/>
    <w:rsid w:val="00831590"/>
    <w:rsid w:val="008316B8"/>
    <w:rsid w:val="0083203B"/>
    <w:rsid w:val="0083229D"/>
    <w:rsid w:val="00832794"/>
    <w:rsid w:val="00832B28"/>
    <w:rsid w:val="00832BC3"/>
    <w:rsid w:val="00832BEF"/>
    <w:rsid w:val="00833D69"/>
    <w:rsid w:val="00833F21"/>
    <w:rsid w:val="0083405C"/>
    <w:rsid w:val="008346BA"/>
    <w:rsid w:val="00834837"/>
    <w:rsid w:val="00834DA0"/>
    <w:rsid w:val="00835252"/>
    <w:rsid w:val="008353F8"/>
    <w:rsid w:val="00835640"/>
    <w:rsid w:val="0083575F"/>
    <w:rsid w:val="00835C07"/>
    <w:rsid w:val="008362FB"/>
    <w:rsid w:val="00836300"/>
    <w:rsid w:val="008366F5"/>
    <w:rsid w:val="00837203"/>
    <w:rsid w:val="008374E0"/>
    <w:rsid w:val="00837542"/>
    <w:rsid w:val="00837738"/>
    <w:rsid w:val="008378D3"/>
    <w:rsid w:val="00837E92"/>
    <w:rsid w:val="00837F50"/>
    <w:rsid w:val="0084031F"/>
    <w:rsid w:val="00840337"/>
    <w:rsid w:val="0084047A"/>
    <w:rsid w:val="00840678"/>
    <w:rsid w:val="0084129C"/>
    <w:rsid w:val="0084153E"/>
    <w:rsid w:val="00841B34"/>
    <w:rsid w:val="00841BF9"/>
    <w:rsid w:val="00841EC8"/>
    <w:rsid w:val="0084207B"/>
    <w:rsid w:val="00842264"/>
    <w:rsid w:val="00842D8F"/>
    <w:rsid w:val="00842F1B"/>
    <w:rsid w:val="0084321D"/>
    <w:rsid w:val="0084325C"/>
    <w:rsid w:val="00843705"/>
    <w:rsid w:val="008438B3"/>
    <w:rsid w:val="0084392B"/>
    <w:rsid w:val="00844AE1"/>
    <w:rsid w:val="00844F0C"/>
    <w:rsid w:val="00845645"/>
    <w:rsid w:val="00845C70"/>
    <w:rsid w:val="00845CA4"/>
    <w:rsid w:val="0084601F"/>
    <w:rsid w:val="0084617F"/>
    <w:rsid w:val="0084630D"/>
    <w:rsid w:val="00846660"/>
    <w:rsid w:val="00846701"/>
    <w:rsid w:val="00846C2D"/>
    <w:rsid w:val="00847242"/>
    <w:rsid w:val="00847382"/>
    <w:rsid w:val="00847C28"/>
    <w:rsid w:val="0085072F"/>
    <w:rsid w:val="00850EB3"/>
    <w:rsid w:val="00850F09"/>
    <w:rsid w:val="00851195"/>
    <w:rsid w:val="008511B9"/>
    <w:rsid w:val="00851FBB"/>
    <w:rsid w:val="0085207C"/>
    <w:rsid w:val="008522CB"/>
    <w:rsid w:val="0085240C"/>
    <w:rsid w:val="008526B0"/>
    <w:rsid w:val="00853AB6"/>
    <w:rsid w:val="00853E16"/>
    <w:rsid w:val="00853ED9"/>
    <w:rsid w:val="00853F90"/>
    <w:rsid w:val="00854322"/>
    <w:rsid w:val="00854911"/>
    <w:rsid w:val="00854A62"/>
    <w:rsid w:val="00854BAA"/>
    <w:rsid w:val="00854D23"/>
    <w:rsid w:val="00854EE9"/>
    <w:rsid w:val="00854F72"/>
    <w:rsid w:val="00855C88"/>
    <w:rsid w:val="00855D5C"/>
    <w:rsid w:val="00855F79"/>
    <w:rsid w:val="00856485"/>
    <w:rsid w:val="00856708"/>
    <w:rsid w:val="008567F9"/>
    <w:rsid w:val="00856FAC"/>
    <w:rsid w:val="008570FB"/>
    <w:rsid w:val="0085721A"/>
    <w:rsid w:val="008573BA"/>
    <w:rsid w:val="00857B9A"/>
    <w:rsid w:val="00857E76"/>
    <w:rsid w:val="00860181"/>
    <w:rsid w:val="008603FE"/>
    <w:rsid w:val="008607A6"/>
    <w:rsid w:val="00860C0A"/>
    <w:rsid w:val="00860EA0"/>
    <w:rsid w:val="008611F0"/>
    <w:rsid w:val="00861980"/>
    <w:rsid w:val="00861A2A"/>
    <w:rsid w:val="00861B8F"/>
    <w:rsid w:val="00862470"/>
    <w:rsid w:val="00862677"/>
    <w:rsid w:val="0086290C"/>
    <w:rsid w:val="00863642"/>
    <w:rsid w:val="00863A70"/>
    <w:rsid w:val="00863E83"/>
    <w:rsid w:val="008642E0"/>
    <w:rsid w:val="00864A2C"/>
    <w:rsid w:val="0086542B"/>
    <w:rsid w:val="008654D8"/>
    <w:rsid w:val="00865751"/>
    <w:rsid w:val="00865E1E"/>
    <w:rsid w:val="00865E97"/>
    <w:rsid w:val="00866307"/>
    <w:rsid w:val="008677D2"/>
    <w:rsid w:val="00867C54"/>
    <w:rsid w:val="00867E2D"/>
    <w:rsid w:val="00867FAE"/>
    <w:rsid w:val="008700B3"/>
    <w:rsid w:val="0087018E"/>
    <w:rsid w:val="008708FA"/>
    <w:rsid w:val="00870923"/>
    <w:rsid w:val="008709B3"/>
    <w:rsid w:val="00870B0B"/>
    <w:rsid w:val="00870C2A"/>
    <w:rsid w:val="00870C89"/>
    <w:rsid w:val="00870DEF"/>
    <w:rsid w:val="00870E4B"/>
    <w:rsid w:val="008710CC"/>
    <w:rsid w:val="008711D0"/>
    <w:rsid w:val="00871343"/>
    <w:rsid w:val="0087141B"/>
    <w:rsid w:val="0087170F"/>
    <w:rsid w:val="008718FD"/>
    <w:rsid w:val="008719EC"/>
    <w:rsid w:val="00871D30"/>
    <w:rsid w:val="00871E67"/>
    <w:rsid w:val="008724C7"/>
    <w:rsid w:val="0087268D"/>
    <w:rsid w:val="008727EF"/>
    <w:rsid w:val="00872976"/>
    <w:rsid w:val="00873161"/>
    <w:rsid w:val="00873B4D"/>
    <w:rsid w:val="00873C2D"/>
    <w:rsid w:val="008740E3"/>
    <w:rsid w:val="008741B8"/>
    <w:rsid w:val="008751D7"/>
    <w:rsid w:val="00875D20"/>
    <w:rsid w:val="0087670C"/>
    <w:rsid w:val="0087677B"/>
    <w:rsid w:val="008768BB"/>
    <w:rsid w:val="008776BA"/>
    <w:rsid w:val="00877B9D"/>
    <w:rsid w:val="00877C31"/>
    <w:rsid w:val="00877FA6"/>
    <w:rsid w:val="008803C9"/>
    <w:rsid w:val="00880531"/>
    <w:rsid w:val="008806C1"/>
    <w:rsid w:val="00881003"/>
    <w:rsid w:val="008812EA"/>
    <w:rsid w:val="008815F8"/>
    <w:rsid w:val="00881734"/>
    <w:rsid w:val="0088195D"/>
    <w:rsid w:val="00881B16"/>
    <w:rsid w:val="008823F3"/>
    <w:rsid w:val="00882664"/>
    <w:rsid w:val="00882BA0"/>
    <w:rsid w:val="00883020"/>
    <w:rsid w:val="00883B35"/>
    <w:rsid w:val="00883D56"/>
    <w:rsid w:val="0088403B"/>
    <w:rsid w:val="00884127"/>
    <w:rsid w:val="008842CE"/>
    <w:rsid w:val="00884575"/>
    <w:rsid w:val="0088478E"/>
    <w:rsid w:val="0088522C"/>
    <w:rsid w:val="008852E6"/>
    <w:rsid w:val="00885595"/>
    <w:rsid w:val="00885B4B"/>
    <w:rsid w:val="00887753"/>
    <w:rsid w:val="00887BA1"/>
    <w:rsid w:val="00887DA4"/>
    <w:rsid w:val="00887F40"/>
    <w:rsid w:val="00890224"/>
    <w:rsid w:val="008905C7"/>
    <w:rsid w:val="00890E62"/>
    <w:rsid w:val="00890F79"/>
    <w:rsid w:val="0089100D"/>
    <w:rsid w:val="0089112A"/>
    <w:rsid w:val="00891450"/>
    <w:rsid w:val="00891BBA"/>
    <w:rsid w:val="00891DCB"/>
    <w:rsid w:val="00892C2D"/>
    <w:rsid w:val="00892D08"/>
    <w:rsid w:val="008933A9"/>
    <w:rsid w:val="00893525"/>
    <w:rsid w:val="00893791"/>
    <w:rsid w:val="00893A1A"/>
    <w:rsid w:val="00893BF7"/>
    <w:rsid w:val="0089461E"/>
    <w:rsid w:val="0089469A"/>
    <w:rsid w:val="00894E10"/>
    <w:rsid w:val="0089528A"/>
    <w:rsid w:val="008957C3"/>
    <w:rsid w:val="00895912"/>
    <w:rsid w:val="00895B43"/>
    <w:rsid w:val="00895EC3"/>
    <w:rsid w:val="00895F70"/>
    <w:rsid w:val="008961FF"/>
    <w:rsid w:val="00896405"/>
    <w:rsid w:val="008966E3"/>
    <w:rsid w:val="00896EA6"/>
    <w:rsid w:val="00896F4C"/>
    <w:rsid w:val="0089702B"/>
    <w:rsid w:val="00897068"/>
    <w:rsid w:val="008977F6"/>
    <w:rsid w:val="00897817"/>
    <w:rsid w:val="008A034C"/>
    <w:rsid w:val="008A05ED"/>
    <w:rsid w:val="008A09F9"/>
    <w:rsid w:val="008A0B58"/>
    <w:rsid w:val="008A141C"/>
    <w:rsid w:val="008A1E4F"/>
    <w:rsid w:val="008A2B24"/>
    <w:rsid w:val="008A2F7D"/>
    <w:rsid w:val="008A349B"/>
    <w:rsid w:val="008A374A"/>
    <w:rsid w:val="008A391A"/>
    <w:rsid w:val="008A3AA4"/>
    <w:rsid w:val="008A3E2F"/>
    <w:rsid w:val="008A3E8B"/>
    <w:rsid w:val="008A424D"/>
    <w:rsid w:val="008A4812"/>
    <w:rsid w:val="008A488B"/>
    <w:rsid w:val="008A4C31"/>
    <w:rsid w:val="008A4CE1"/>
    <w:rsid w:val="008A4F21"/>
    <w:rsid w:val="008A5012"/>
    <w:rsid w:val="008A50E8"/>
    <w:rsid w:val="008A5268"/>
    <w:rsid w:val="008A5FBD"/>
    <w:rsid w:val="008A62CD"/>
    <w:rsid w:val="008A674B"/>
    <w:rsid w:val="008A68F6"/>
    <w:rsid w:val="008A7ACF"/>
    <w:rsid w:val="008A7AD5"/>
    <w:rsid w:val="008A7E01"/>
    <w:rsid w:val="008B0477"/>
    <w:rsid w:val="008B06E4"/>
    <w:rsid w:val="008B0847"/>
    <w:rsid w:val="008B0BE5"/>
    <w:rsid w:val="008B0F66"/>
    <w:rsid w:val="008B100B"/>
    <w:rsid w:val="008B11F6"/>
    <w:rsid w:val="008B1303"/>
    <w:rsid w:val="008B18F0"/>
    <w:rsid w:val="008B1C8F"/>
    <w:rsid w:val="008B1C96"/>
    <w:rsid w:val="008B1E7C"/>
    <w:rsid w:val="008B23D5"/>
    <w:rsid w:val="008B243C"/>
    <w:rsid w:val="008B363F"/>
    <w:rsid w:val="008B3676"/>
    <w:rsid w:val="008B4339"/>
    <w:rsid w:val="008B4F41"/>
    <w:rsid w:val="008B5EC8"/>
    <w:rsid w:val="008B6239"/>
    <w:rsid w:val="008B6437"/>
    <w:rsid w:val="008B6506"/>
    <w:rsid w:val="008B651A"/>
    <w:rsid w:val="008B688B"/>
    <w:rsid w:val="008B6CB9"/>
    <w:rsid w:val="008B6D51"/>
    <w:rsid w:val="008B76BB"/>
    <w:rsid w:val="008B7CA7"/>
    <w:rsid w:val="008C0036"/>
    <w:rsid w:val="008C035E"/>
    <w:rsid w:val="008C051E"/>
    <w:rsid w:val="008C0863"/>
    <w:rsid w:val="008C0C8E"/>
    <w:rsid w:val="008C1717"/>
    <w:rsid w:val="008C17B4"/>
    <w:rsid w:val="008C27FD"/>
    <w:rsid w:val="008C35ED"/>
    <w:rsid w:val="008C3CCE"/>
    <w:rsid w:val="008C3D3A"/>
    <w:rsid w:val="008C3F35"/>
    <w:rsid w:val="008C4ABA"/>
    <w:rsid w:val="008C4BA7"/>
    <w:rsid w:val="008C50CA"/>
    <w:rsid w:val="008C5292"/>
    <w:rsid w:val="008C55C2"/>
    <w:rsid w:val="008C563B"/>
    <w:rsid w:val="008C5678"/>
    <w:rsid w:val="008C5B67"/>
    <w:rsid w:val="008C5D66"/>
    <w:rsid w:val="008C5E24"/>
    <w:rsid w:val="008C7CAB"/>
    <w:rsid w:val="008C7D99"/>
    <w:rsid w:val="008C7F91"/>
    <w:rsid w:val="008D0166"/>
    <w:rsid w:val="008D026A"/>
    <w:rsid w:val="008D1663"/>
    <w:rsid w:val="008D1FE3"/>
    <w:rsid w:val="008D2129"/>
    <w:rsid w:val="008D21A2"/>
    <w:rsid w:val="008D281A"/>
    <w:rsid w:val="008D2A54"/>
    <w:rsid w:val="008D2FF9"/>
    <w:rsid w:val="008D3D27"/>
    <w:rsid w:val="008D41ED"/>
    <w:rsid w:val="008D464E"/>
    <w:rsid w:val="008D490C"/>
    <w:rsid w:val="008D542D"/>
    <w:rsid w:val="008D57D4"/>
    <w:rsid w:val="008D5A05"/>
    <w:rsid w:val="008D5B89"/>
    <w:rsid w:val="008D5B97"/>
    <w:rsid w:val="008D5D4E"/>
    <w:rsid w:val="008D5FF2"/>
    <w:rsid w:val="008D689D"/>
    <w:rsid w:val="008D6D8A"/>
    <w:rsid w:val="008E0C0D"/>
    <w:rsid w:val="008E1D74"/>
    <w:rsid w:val="008E2E43"/>
    <w:rsid w:val="008E33DC"/>
    <w:rsid w:val="008E3524"/>
    <w:rsid w:val="008E3847"/>
    <w:rsid w:val="008E59F2"/>
    <w:rsid w:val="008E5A6D"/>
    <w:rsid w:val="008E5ABE"/>
    <w:rsid w:val="008E5EC9"/>
    <w:rsid w:val="008E6A06"/>
    <w:rsid w:val="008E71DA"/>
    <w:rsid w:val="008E74D6"/>
    <w:rsid w:val="008E7E93"/>
    <w:rsid w:val="008F037F"/>
    <w:rsid w:val="008F0522"/>
    <w:rsid w:val="008F05E7"/>
    <w:rsid w:val="008F0D8A"/>
    <w:rsid w:val="008F0DF5"/>
    <w:rsid w:val="008F0E7A"/>
    <w:rsid w:val="008F110F"/>
    <w:rsid w:val="008F141B"/>
    <w:rsid w:val="008F1D8F"/>
    <w:rsid w:val="008F2179"/>
    <w:rsid w:val="008F223E"/>
    <w:rsid w:val="008F230A"/>
    <w:rsid w:val="008F32DF"/>
    <w:rsid w:val="008F38E5"/>
    <w:rsid w:val="008F39DA"/>
    <w:rsid w:val="008F3B81"/>
    <w:rsid w:val="008F411D"/>
    <w:rsid w:val="008F4C2B"/>
    <w:rsid w:val="008F4D20"/>
    <w:rsid w:val="008F53D5"/>
    <w:rsid w:val="008F5B9E"/>
    <w:rsid w:val="008F5EA2"/>
    <w:rsid w:val="008F5F29"/>
    <w:rsid w:val="008F71AE"/>
    <w:rsid w:val="008F779F"/>
    <w:rsid w:val="008F7998"/>
    <w:rsid w:val="008F7A93"/>
    <w:rsid w:val="00900013"/>
    <w:rsid w:val="009002BC"/>
    <w:rsid w:val="00900947"/>
    <w:rsid w:val="00900970"/>
    <w:rsid w:val="00900A30"/>
    <w:rsid w:val="00900EBA"/>
    <w:rsid w:val="009011EF"/>
    <w:rsid w:val="00901ABF"/>
    <w:rsid w:val="009025D1"/>
    <w:rsid w:val="00902649"/>
    <w:rsid w:val="00902986"/>
    <w:rsid w:val="00903020"/>
    <w:rsid w:val="009035D4"/>
    <w:rsid w:val="0090395A"/>
    <w:rsid w:val="009039C7"/>
    <w:rsid w:val="00903B3A"/>
    <w:rsid w:val="00904109"/>
    <w:rsid w:val="0090421E"/>
    <w:rsid w:val="00904557"/>
    <w:rsid w:val="0090483B"/>
    <w:rsid w:val="0090486A"/>
    <w:rsid w:val="00904BA0"/>
    <w:rsid w:val="0090596F"/>
    <w:rsid w:val="009059B5"/>
    <w:rsid w:val="00905A59"/>
    <w:rsid w:val="00905CEC"/>
    <w:rsid w:val="00905FCE"/>
    <w:rsid w:val="0090695A"/>
    <w:rsid w:val="0090760B"/>
    <w:rsid w:val="00907681"/>
    <w:rsid w:val="00907CAA"/>
    <w:rsid w:val="00910061"/>
    <w:rsid w:val="00910782"/>
    <w:rsid w:val="00910CC4"/>
    <w:rsid w:val="00910EBF"/>
    <w:rsid w:val="00911035"/>
    <w:rsid w:val="00911096"/>
    <w:rsid w:val="009115DE"/>
    <w:rsid w:val="00911C85"/>
    <w:rsid w:val="00911FCB"/>
    <w:rsid w:val="00912687"/>
    <w:rsid w:val="00912711"/>
    <w:rsid w:val="009127CD"/>
    <w:rsid w:val="00912BB5"/>
    <w:rsid w:val="00912DDF"/>
    <w:rsid w:val="009130F5"/>
    <w:rsid w:val="0091399A"/>
    <w:rsid w:val="00913C75"/>
    <w:rsid w:val="009142B3"/>
    <w:rsid w:val="009143B2"/>
    <w:rsid w:val="00914786"/>
    <w:rsid w:val="009149D8"/>
    <w:rsid w:val="00914B7E"/>
    <w:rsid w:val="00915420"/>
    <w:rsid w:val="00915C06"/>
    <w:rsid w:val="00915E59"/>
    <w:rsid w:val="0091642D"/>
    <w:rsid w:val="009167AF"/>
    <w:rsid w:val="009171B5"/>
    <w:rsid w:val="00917323"/>
    <w:rsid w:val="009174BF"/>
    <w:rsid w:val="00917E9D"/>
    <w:rsid w:val="00920111"/>
    <w:rsid w:val="00920B6C"/>
    <w:rsid w:val="00920CEA"/>
    <w:rsid w:val="00920EEC"/>
    <w:rsid w:val="009214A4"/>
    <w:rsid w:val="00921621"/>
    <w:rsid w:val="00921D48"/>
    <w:rsid w:val="009223AA"/>
    <w:rsid w:val="00922751"/>
    <w:rsid w:val="0092354B"/>
    <w:rsid w:val="00923866"/>
    <w:rsid w:val="00923AFB"/>
    <w:rsid w:val="009241A0"/>
    <w:rsid w:val="009242E3"/>
    <w:rsid w:val="0092445B"/>
    <w:rsid w:val="00924A65"/>
    <w:rsid w:val="00924D1B"/>
    <w:rsid w:val="00924FB3"/>
    <w:rsid w:val="009254C8"/>
    <w:rsid w:val="00925656"/>
    <w:rsid w:val="00925831"/>
    <w:rsid w:val="00925C0F"/>
    <w:rsid w:val="00925D6E"/>
    <w:rsid w:val="00925EA9"/>
    <w:rsid w:val="00925EC7"/>
    <w:rsid w:val="00926157"/>
    <w:rsid w:val="009262D6"/>
    <w:rsid w:val="009263BF"/>
    <w:rsid w:val="009264D8"/>
    <w:rsid w:val="00926BFC"/>
    <w:rsid w:val="00926DE2"/>
    <w:rsid w:val="00926F9B"/>
    <w:rsid w:val="0092784A"/>
    <w:rsid w:val="00927CCA"/>
    <w:rsid w:val="00927CD1"/>
    <w:rsid w:val="00927EC9"/>
    <w:rsid w:val="00930198"/>
    <w:rsid w:val="009305AD"/>
    <w:rsid w:val="00930652"/>
    <w:rsid w:val="009306F2"/>
    <w:rsid w:val="0093096F"/>
    <w:rsid w:val="00930B6F"/>
    <w:rsid w:val="00931A3B"/>
    <w:rsid w:val="00931D40"/>
    <w:rsid w:val="00932335"/>
    <w:rsid w:val="00932E98"/>
    <w:rsid w:val="0093327F"/>
    <w:rsid w:val="0093353C"/>
    <w:rsid w:val="00933883"/>
    <w:rsid w:val="00933FAE"/>
    <w:rsid w:val="00933FD8"/>
    <w:rsid w:val="009342AC"/>
    <w:rsid w:val="009348F0"/>
    <w:rsid w:val="0093490F"/>
    <w:rsid w:val="00934DC8"/>
    <w:rsid w:val="00935508"/>
    <w:rsid w:val="00935709"/>
    <w:rsid w:val="00935BDC"/>
    <w:rsid w:val="00936334"/>
    <w:rsid w:val="00936BFC"/>
    <w:rsid w:val="009374C1"/>
    <w:rsid w:val="0093796E"/>
    <w:rsid w:val="00937C12"/>
    <w:rsid w:val="00937E96"/>
    <w:rsid w:val="0094063C"/>
    <w:rsid w:val="00940ACD"/>
    <w:rsid w:val="00940C7E"/>
    <w:rsid w:val="00940F43"/>
    <w:rsid w:val="00941196"/>
    <w:rsid w:val="0094131C"/>
    <w:rsid w:val="00941873"/>
    <w:rsid w:val="00942144"/>
    <w:rsid w:val="00942163"/>
    <w:rsid w:val="009421A2"/>
    <w:rsid w:val="009424AE"/>
    <w:rsid w:val="009425A4"/>
    <w:rsid w:val="00942686"/>
    <w:rsid w:val="0094294A"/>
    <w:rsid w:val="00942C15"/>
    <w:rsid w:val="00943A67"/>
    <w:rsid w:val="00943FC1"/>
    <w:rsid w:val="00944146"/>
    <w:rsid w:val="009449F1"/>
    <w:rsid w:val="00944D98"/>
    <w:rsid w:val="00944E7C"/>
    <w:rsid w:val="009452CF"/>
    <w:rsid w:val="00945AEE"/>
    <w:rsid w:val="00945BCE"/>
    <w:rsid w:val="00945BFB"/>
    <w:rsid w:val="00946295"/>
    <w:rsid w:val="00946575"/>
    <w:rsid w:val="0094666A"/>
    <w:rsid w:val="0094757D"/>
    <w:rsid w:val="00947A0F"/>
    <w:rsid w:val="00947D37"/>
    <w:rsid w:val="009509B4"/>
    <w:rsid w:val="00950A3E"/>
    <w:rsid w:val="009514D5"/>
    <w:rsid w:val="0095173F"/>
    <w:rsid w:val="00951B25"/>
    <w:rsid w:val="0095263A"/>
    <w:rsid w:val="009527D3"/>
    <w:rsid w:val="00952A5C"/>
    <w:rsid w:val="00952B8F"/>
    <w:rsid w:val="00952E25"/>
    <w:rsid w:val="00952EBD"/>
    <w:rsid w:val="00953AC1"/>
    <w:rsid w:val="0095575D"/>
    <w:rsid w:val="0095577F"/>
    <w:rsid w:val="0095589B"/>
    <w:rsid w:val="00955B0A"/>
    <w:rsid w:val="00955D62"/>
    <w:rsid w:val="009566F5"/>
    <w:rsid w:val="009567F8"/>
    <w:rsid w:val="00956B1C"/>
    <w:rsid w:val="00957730"/>
    <w:rsid w:val="009577D8"/>
    <w:rsid w:val="009577E2"/>
    <w:rsid w:val="00957DFA"/>
    <w:rsid w:val="00961170"/>
    <w:rsid w:val="00961339"/>
    <w:rsid w:val="00961A16"/>
    <w:rsid w:val="00961C26"/>
    <w:rsid w:val="00962D9C"/>
    <w:rsid w:val="00963055"/>
    <w:rsid w:val="00963A0B"/>
    <w:rsid w:val="00963C7F"/>
    <w:rsid w:val="0096482A"/>
    <w:rsid w:val="00964E69"/>
    <w:rsid w:val="00965187"/>
    <w:rsid w:val="0096577C"/>
    <w:rsid w:val="00965890"/>
    <w:rsid w:val="009660EE"/>
    <w:rsid w:val="009663E6"/>
    <w:rsid w:val="00966E2E"/>
    <w:rsid w:val="009706F9"/>
    <w:rsid w:val="00970A09"/>
    <w:rsid w:val="00970B76"/>
    <w:rsid w:val="00970B8D"/>
    <w:rsid w:val="00970D2C"/>
    <w:rsid w:val="0097115C"/>
    <w:rsid w:val="009711EE"/>
    <w:rsid w:val="00971A49"/>
    <w:rsid w:val="00971C9A"/>
    <w:rsid w:val="00971E2A"/>
    <w:rsid w:val="009722D6"/>
    <w:rsid w:val="009725CC"/>
    <w:rsid w:val="009737E4"/>
    <w:rsid w:val="00973A5F"/>
    <w:rsid w:val="00973AD8"/>
    <w:rsid w:val="009744E8"/>
    <w:rsid w:val="0097474D"/>
    <w:rsid w:val="0097488C"/>
    <w:rsid w:val="0097504A"/>
    <w:rsid w:val="009757B3"/>
    <w:rsid w:val="00976086"/>
    <w:rsid w:val="00976322"/>
    <w:rsid w:val="00976476"/>
    <w:rsid w:val="0097663C"/>
    <w:rsid w:val="00976669"/>
    <w:rsid w:val="00976BC5"/>
    <w:rsid w:val="009777F4"/>
    <w:rsid w:val="00977E09"/>
    <w:rsid w:val="00980072"/>
    <w:rsid w:val="0098011C"/>
    <w:rsid w:val="0098027B"/>
    <w:rsid w:val="0098044F"/>
    <w:rsid w:val="00980472"/>
    <w:rsid w:val="00981844"/>
    <w:rsid w:val="00981F7A"/>
    <w:rsid w:val="009820AE"/>
    <w:rsid w:val="00982573"/>
    <w:rsid w:val="00982746"/>
    <w:rsid w:val="00983B74"/>
    <w:rsid w:val="00983DBD"/>
    <w:rsid w:val="0098466E"/>
    <w:rsid w:val="00985386"/>
    <w:rsid w:val="009857BE"/>
    <w:rsid w:val="00985897"/>
    <w:rsid w:val="00985987"/>
    <w:rsid w:val="00985B34"/>
    <w:rsid w:val="00986016"/>
    <w:rsid w:val="00986164"/>
    <w:rsid w:val="00986DBE"/>
    <w:rsid w:val="00986F47"/>
    <w:rsid w:val="00987108"/>
    <w:rsid w:val="009877CB"/>
    <w:rsid w:val="00987EB8"/>
    <w:rsid w:val="009900C8"/>
    <w:rsid w:val="00990263"/>
    <w:rsid w:val="009906BC"/>
    <w:rsid w:val="00990920"/>
    <w:rsid w:val="00990AA0"/>
    <w:rsid w:val="00990CA1"/>
    <w:rsid w:val="00990E1E"/>
    <w:rsid w:val="009910FE"/>
    <w:rsid w:val="00991201"/>
    <w:rsid w:val="00991DE6"/>
    <w:rsid w:val="00991E30"/>
    <w:rsid w:val="00992140"/>
    <w:rsid w:val="009928CD"/>
    <w:rsid w:val="009929B4"/>
    <w:rsid w:val="009929BB"/>
    <w:rsid w:val="00992B6D"/>
    <w:rsid w:val="00993582"/>
    <w:rsid w:val="009945E9"/>
    <w:rsid w:val="00994C23"/>
    <w:rsid w:val="00994D17"/>
    <w:rsid w:val="009958D6"/>
    <w:rsid w:val="009965A6"/>
    <w:rsid w:val="00996AE6"/>
    <w:rsid w:val="00996E02"/>
    <w:rsid w:val="00996E3E"/>
    <w:rsid w:val="00996FD6"/>
    <w:rsid w:val="00997274"/>
    <w:rsid w:val="00997689"/>
    <w:rsid w:val="00997D89"/>
    <w:rsid w:val="00997F39"/>
    <w:rsid w:val="009A0486"/>
    <w:rsid w:val="009A0613"/>
    <w:rsid w:val="009A0981"/>
    <w:rsid w:val="009A0C07"/>
    <w:rsid w:val="009A1201"/>
    <w:rsid w:val="009A14D8"/>
    <w:rsid w:val="009A1D8A"/>
    <w:rsid w:val="009A2052"/>
    <w:rsid w:val="009A2091"/>
    <w:rsid w:val="009A255F"/>
    <w:rsid w:val="009A2B21"/>
    <w:rsid w:val="009A2B37"/>
    <w:rsid w:val="009A2B92"/>
    <w:rsid w:val="009A37D3"/>
    <w:rsid w:val="009A38C6"/>
    <w:rsid w:val="009A3B4D"/>
    <w:rsid w:val="009A3FE1"/>
    <w:rsid w:val="009A43A1"/>
    <w:rsid w:val="009A4411"/>
    <w:rsid w:val="009A4488"/>
    <w:rsid w:val="009A450C"/>
    <w:rsid w:val="009A4CCC"/>
    <w:rsid w:val="009A53D1"/>
    <w:rsid w:val="009A544A"/>
    <w:rsid w:val="009A5670"/>
    <w:rsid w:val="009A5B2D"/>
    <w:rsid w:val="009A5CBD"/>
    <w:rsid w:val="009A6E23"/>
    <w:rsid w:val="009A72AA"/>
    <w:rsid w:val="009A74AA"/>
    <w:rsid w:val="009B09C9"/>
    <w:rsid w:val="009B125B"/>
    <w:rsid w:val="009B1BCE"/>
    <w:rsid w:val="009B23B3"/>
    <w:rsid w:val="009B2494"/>
    <w:rsid w:val="009B266A"/>
    <w:rsid w:val="009B2761"/>
    <w:rsid w:val="009B3728"/>
    <w:rsid w:val="009B3844"/>
    <w:rsid w:val="009B3C0B"/>
    <w:rsid w:val="009B3EBC"/>
    <w:rsid w:val="009B4245"/>
    <w:rsid w:val="009B4B8A"/>
    <w:rsid w:val="009B4D58"/>
    <w:rsid w:val="009B5568"/>
    <w:rsid w:val="009B594D"/>
    <w:rsid w:val="009B6397"/>
    <w:rsid w:val="009B652D"/>
    <w:rsid w:val="009B6B6E"/>
    <w:rsid w:val="009B6DE5"/>
    <w:rsid w:val="009B6FAD"/>
    <w:rsid w:val="009B702B"/>
    <w:rsid w:val="009B77B3"/>
    <w:rsid w:val="009B7B0D"/>
    <w:rsid w:val="009B7D12"/>
    <w:rsid w:val="009B7F0D"/>
    <w:rsid w:val="009C010E"/>
    <w:rsid w:val="009C0381"/>
    <w:rsid w:val="009C06D5"/>
    <w:rsid w:val="009C0CCC"/>
    <w:rsid w:val="009C1365"/>
    <w:rsid w:val="009C13D2"/>
    <w:rsid w:val="009C1639"/>
    <w:rsid w:val="009C18C0"/>
    <w:rsid w:val="009C1DD9"/>
    <w:rsid w:val="009C209A"/>
    <w:rsid w:val="009C211E"/>
    <w:rsid w:val="009C2F31"/>
    <w:rsid w:val="009C3BBD"/>
    <w:rsid w:val="009C52E9"/>
    <w:rsid w:val="009C616F"/>
    <w:rsid w:val="009C660D"/>
    <w:rsid w:val="009C6A57"/>
    <w:rsid w:val="009C6D49"/>
    <w:rsid w:val="009C72FF"/>
    <w:rsid w:val="009C7C98"/>
    <w:rsid w:val="009C7CAB"/>
    <w:rsid w:val="009D0065"/>
    <w:rsid w:val="009D013A"/>
    <w:rsid w:val="009D022D"/>
    <w:rsid w:val="009D02E2"/>
    <w:rsid w:val="009D0347"/>
    <w:rsid w:val="009D08F7"/>
    <w:rsid w:val="009D0D1D"/>
    <w:rsid w:val="009D126C"/>
    <w:rsid w:val="009D230D"/>
    <w:rsid w:val="009D268B"/>
    <w:rsid w:val="009D2771"/>
    <w:rsid w:val="009D2A37"/>
    <w:rsid w:val="009D2BF5"/>
    <w:rsid w:val="009D3459"/>
    <w:rsid w:val="009D36DF"/>
    <w:rsid w:val="009D37EB"/>
    <w:rsid w:val="009D3820"/>
    <w:rsid w:val="009D408D"/>
    <w:rsid w:val="009D41D3"/>
    <w:rsid w:val="009D459A"/>
    <w:rsid w:val="009D493F"/>
    <w:rsid w:val="009D4CCD"/>
    <w:rsid w:val="009D4EC7"/>
    <w:rsid w:val="009D4F89"/>
    <w:rsid w:val="009D51A9"/>
    <w:rsid w:val="009D5203"/>
    <w:rsid w:val="009D52D9"/>
    <w:rsid w:val="009D5A12"/>
    <w:rsid w:val="009D5A2A"/>
    <w:rsid w:val="009D5A3B"/>
    <w:rsid w:val="009D5C98"/>
    <w:rsid w:val="009D60F8"/>
    <w:rsid w:val="009D6141"/>
    <w:rsid w:val="009D6D18"/>
    <w:rsid w:val="009D6FA4"/>
    <w:rsid w:val="009D7687"/>
    <w:rsid w:val="009E0227"/>
    <w:rsid w:val="009E022B"/>
    <w:rsid w:val="009E050C"/>
    <w:rsid w:val="009E066C"/>
    <w:rsid w:val="009E066D"/>
    <w:rsid w:val="009E06F9"/>
    <w:rsid w:val="009E0747"/>
    <w:rsid w:val="009E1512"/>
    <w:rsid w:val="009E15ED"/>
    <w:rsid w:val="009E197B"/>
    <w:rsid w:val="009E255A"/>
    <w:rsid w:val="009E2573"/>
    <w:rsid w:val="009E27EC"/>
    <w:rsid w:val="009E3348"/>
    <w:rsid w:val="009E35CE"/>
    <w:rsid w:val="009E361B"/>
    <w:rsid w:val="009E3ACF"/>
    <w:rsid w:val="009E4142"/>
    <w:rsid w:val="009E448F"/>
    <w:rsid w:val="009E497B"/>
    <w:rsid w:val="009E4B94"/>
    <w:rsid w:val="009E4C34"/>
    <w:rsid w:val="009E4D02"/>
    <w:rsid w:val="009E510B"/>
    <w:rsid w:val="009E5818"/>
    <w:rsid w:val="009E618D"/>
    <w:rsid w:val="009E623A"/>
    <w:rsid w:val="009E71F2"/>
    <w:rsid w:val="009E74E6"/>
    <w:rsid w:val="009E7503"/>
    <w:rsid w:val="009E766E"/>
    <w:rsid w:val="009E7A88"/>
    <w:rsid w:val="009E7C61"/>
    <w:rsid w:val="009F0438"/>
    <w:rsid w:val="009F0C4A"/>
    <w:rsid w:val="009F1556"/>
    <w:rsid w:val="009F17BD"/>
    <w:rsid w:val="009F17C4"/>
    <w:rsid w:val="009F1A51"/>
    <w:rsid w:val="009F1ED3"/>
    <w:rsid w:val="009F23CF"/>
    <w:rsid w:val="009F23E5"/>
    <w:rsid w:val="009F2447"/>
    <w:rsid w:val="009F2735"/>
    <w:rsid w:val="009F2AC3"/>
    <w:rsid w:val="009F2FAC"/>
    <w:rsid w:val="009F3D80"/>
    <w:rsid w:val="009F3DA1"/>
    <w:rsid w:val="009F4765"/>
    <w:rsid w:val="009F478B"/>
    <w:rsid w:val="009F4DB2"/>
    <w:rsid w:val="009F5000"/>
    <w:rsid w:val="009F5793"/>
    <w:rsid w:val="009F57C8"/>
    <w:rsid w:val="009F6643"/>
    <w:rsid w:val="009F6BE4"/>
    <w:rsid w:val="009F70C0"/>
    <w:rsid w:val="009F72D4"/>
    <w:rsid w:val="00A01411"/>
    <w:rsid w:val="00A018F3"/>
    <w:rsid w:val="00A01AF7"/>
    <w:rsid w:val="00A01E10"/>
    <w:rsid w:val="00A024A8"/>
    <w:rsid w:val="00A025AB"/>
    <w:rsid w:val="00A02B4F"/>
    <w:rsid w:val="00A02D4D"/>
    <w:rsid w:val="00A0389C"/>
    <w:rsid w:val="00A03976"/>
    <w:rsid w:val="00A039D4"/>
    <w:rsid w:val="00A04550"/>
    <w:rsid w:val="00A04567"/>
    <w:rsid w:val="00A054BE"/>
    <w:rsid w:val="00A05965"/>
    <w:rsid w:val="00A05FDC"/>
    <w:rsid w:val="00A0678A"/>
    <w:rsid w:val="00A0690F"/>
    <w:rsid w:val="00A06989"/>
    <w:rsid w:val="00A069DC"/>
    <w:rsid w:val="00A06BCA"/>
    <w:rsid w:val="00A06FE8"/>
    <w:rsid w:val="00A07C09"/>
    <w:rsid w:val="00A07EDA"/>
    <w:rsid w:val="00A10E5D"/>
    <w:rsid w:val="00A10E94"/>
    <w:rsid w:val="00A10FC7"/>
    <w:rsid w:val="00A1143B"/>
    <w:rsid w:val="00A1156C"/>
    <w:rsid w:val="00A11800"/>
    <w:rsid w:val="00A11844"/>
    <w:rsid w:val="00A11E48"/>
    <w:rsid w:val="00A11F64"/>
    <w:rsid w:val="00A12379"/>
    <w:rsid w:val="00A12846"/>
    <w:rsid w:val="00A12A71"/>
    <w:rsid w:val="00A12F01"/>
    <w:rsid w:val="00A130E6"/>
    <w:rsid w:val="00A13104"/>
    <w:rsid w:val="00A13387"/>
    <w:rsid w:val="00A13CC8"/>
    <w:rsid w:val="00A13E26"/>
    <w:rsid w:val="00A15217"/>
    <w:rsid w:val="00A15349"/>
    <w:rsid w:val="00A15702"/>
    <w:rsid w:val="00A15D66"/>
    <w:rsid w:val="00A16145"/>
    <w:rsid w:val="00A162A3"/>
    <w:rsid w:val="00A16AE2"/>
    <w:rsid w:val="00A16D02"/>
    <w:rsid w:val="00A16FBE"/>
    <w:rsid w:val="00A17286"/>
    <w:rsid w:val="00A17789"/>
    <w:rsid w:val="00A179F2"/>
    <w:rsid w:val="00A17E47"/>
    <w:rsid w:val="00A20025"/>
    <w:rsid w:val="00A210EC"/>
    <w:rsid w:val="00A219C8"/>
    <w:rsid w:val="00A21FCA"/>
    <w:rsid w:val="00A22488"/>
    <w:rsid w:val="00A228EE"/>
    <w:rsid w:val="00A22A0D"/>
    <w:rsid w:val="00A235E1"/>
    <w:rsid w:val="00A24054"/>
    <w:rsid w:val="00A24083"/>
    <w:rsid w:val="00A24138"/>
    <w:rsid w:val="00A24308"/>
    <w:rsid w:val="00A24655"/>
    <w:rsid w:val="00A25528"/>
    <w:rsid w:val="00A255C7"/>
    <w:rsid w:val="00A255F1"/>
    <w:rsid w:val="00A26374"/>
    <w:rsid w:val="00A26448"/>
    <w:rsid w:val="00A264D9"/>
    <w:rsid w:val="00A26556"/>
    <w:rsid w:val="00A26563"/>
    <w:rsid w:val="00A26F7B"/>
    <w:rsid w:val="00A26FE8"/>
    <w:rsid w:val="00A2710B"/>
    <w:rsid w:val="00A27126"/>
    <w:rsid w:val="00A27714"/>
    <w:rsid w:val="00A27817"/>
    <w:rsid w:val="00A27EC2"/>
    <w:rsid w:val="00A27FD8"/>
    <w:rsid w:val="00A30249"/>
    <w:rsid w:val="00A304F7"/>
    <w:rsid w:val="00A30B11"/>
    <w:rsid w:val="00A30FF5"/>
    <w:rsid w:val="00A31033"/>
    <w:rsid w:val="00A31C29"/>
    <w:rsid w:val="00A31FCF"/>
    <w:rsid w:val="00A32082"/>
    <w:rsid w:val="00A32DB9"/>
    <w:rsid w:val="00A33100"/>
    <w:rsid w:val="00A33589"/>
    <w:rsid w:val="00A33873"/>
    <w:rsid w:val="00A33DAC"/>
    <w:rsid w:val="00A34499"/>
    <w:rsid w:val="00A348D5"/>
    <w:rsid w:val="00A348FD"/>
    <w:rsid w:val="00A34B7F"/>
    <w:rsid w:val="00A35112"/>
    <w:rsid w:val="00A35213"/>
    <w:rsid w:val="00A356B1"/>
    <w:rsid w:val="00A36282"/>
    <w:rsid w:val="00A364DC"/>
    <w:rsid w:val="00A36575"/>
    <w:rsid w:val="00A36DE4"/>
    <w:rsid w:val="00A377BC"/>
    <w:rsid w:val="00A3780C"/>
    <w:rsid w:val="00A4022C"/>
    <w:rsid w:val="00A40433"/>
    <w:rsid w:val="00A40A27"/>
    <w:rsid w:val="00A40A91"/>
    <w:rsid w:val="00A40FE1"/>
    <w:rsid w:val="00A41066"/>
    <w:rsid w:val="00A4274C"/>
    <w:rsid w:val="00A429A9"/>
    <w:rsid w:val="00A4335E"/>
    <w:rsid w:val="00A43612"/>
    <w:rsid w:val="00A43791"/>
    <w:rsid w:val="00A4498F"/>
    <w:rsid w:val="00A44C54"/>
    <w:rsid w:val="00A44CCB"/>
    <w:rsid w:val="00A4578E"/>
    <w:rsid w:val="00A45A38"/>
    <w:rsid w:val="00A45BFC"/>
    <w:rsid w:val="00A45DAF"/>
    <w:rsid w:val="00A46360"/>
    <w:rsid w:val="00A467AA"/>
    <w:rsid w:val="00A46F85"/>
    <w:rsid w:val="00A46F8C"/>
    <w:rsid w:val="00A4713D"/>
    <w:rsid w:val="00A4735C"/>
    <w:rsid w:val="00A4775D"/>
    <w:rsid w:val="00A47C31"/>
    <w:rsid w:val="00A47E13"/>
    <w:rsid w:val="00A47E3D"/>
    <w:rsid w:val="00A47FCC"/>
    <w:rsid w:val="00A502BA"/>
    <w:rsid w:val="00A50587"/>
    <w:rsid w:val="00A509FA"/>
    <w:rsid w:val="00A50DC3"/>
    <w:rsid w:val="00A51010"/>
    <w:rsid w:val="00A512D8"/>
    <w:rsid w:val="00A51CD8"/>
    <w:rsid w:val="00A51DF3"/>
    <w:rsid w:val="00A51F27"/>
    <w:rsid w:val="00A51F6E"/>
    <w:rsid w:val="00A52179"/>
    <w:rsid w:val="00A52E9A"/>
    <w:rsid w:val="00A5376B"/>
    <w:rsid w:val="00A5378F"/>
    <w:rsid w:val="00A53C5F"/>
    <w:rsid w:val="00A54255"/>
    <w:rsid w:val="00A546B8"/>
    <w:rsid w:val="00A547C1"/>
    <w:rsid w:val="00A54C43"/>
    <w:rsid w:val="00A54F04"/>
    <w:rsid w:val="00A55178"/>
    <w:rsid w:val="00A55434"/>
    <w:rsid w:val="00A555E2"/>
    <w:rsid w:val="00A556EF"/>
    <w:rsid w:val="00A55BB8"/>
    <w:rsid w:val="00A55D31"/>
    <w:rsid w:val="00A568B3"/>
    <w:rsid w:val="00A56D4F"/>
    <w:rsid w:val="00A56EF1"/>
    <w:rsid w:val="00A5723A"/>
    <w:rsid w:val="00A5763B"/>
    <w:rsid w:val="00A606AA"/>
    <w:rsid w:val="00A609A1"/>
    <w:rsid w:val="00A60D46"/>
    <w:rsid w:val="00A612E2"/>
    <w:rsid w:val="00A617C8"/>
    <w:rsid w:val="00A61832"/>
    <w:rsid w:val="00A61884"/>
    <w:rsid w:val="00A61F40"/>
    <w:rsid w:val="00A620A0"/>
    <w:rsid w:val="00A621D5"/>
    <w:rsid w:val="00A62479"/>
    <w:rsid w:val="00A624F2"/>
    <w:rsid w:val="00A6256E"/>
    <w:rsid w:val="00A62899"/>
    <w:rsid w:val="00A62C22"/>
    <w:rsid w:val="00A6397B"/>
    <w:rsid w:val="00A63A0F"/>
    <w:rsid w:val="00A6465C"/>
    <w:rsid w:val="00A659C2"/>
    <w:rsid w:val="00A65B69"/>
    <w:rsid w:val="00A66360"/>
    <w:rsid w:val="00A66B58"/>
    <w:rsid w:val="00A66E7B"/>
    <w:rsid w:val="00A67142"/>
    <w:rsid w:val="00A6781D"/>
    <w:rsid w:val="00A70830"/>
    <w:rsid w:val="00A708A0"/>
    <w:rsid w:val="00A70B57"/>
    <w:rsid w:val="00A70E0C"/>
    <w:rsid w:val="00A71701"/>
    <w:rsid w:val="00A718A6"/>
    <w:rsid w:val="00A718C0"/>
    <w:rsid w:val="00A7205A"/>
    <w:rsid w:val="00A72331"/>
    <w:rsid w:val="00A730C6"/>
    <w:rsid w:val="00A73278"/>
    <w:rsid w:val="00A7331B"/>
    <w:rsid w:val="00A7339F"/>
    <w:rsid w:val="00A734F5"/>
    <w:rsid w:val="00A734F9"/>
    <w:rsid w:val="00A7398C"/>
    <w:rsid w:val="00A739BB"/>
    <w:rsid w:val="00A73A97"/>
    <w:rsid w:val="00A73B09"/>
    <w:rsid w:val="00A74802"/>
    <w:rsid w:val="00A7485A"/>
    <w:rsid w:val="00A74EC5"/>
    <w:rsid w:val="00A754EB"/>
    <w:rsid w:val="00A75BC8"/>
    <w:rsid w:val="00A75F31"/>
    <w:rsid w:val="00A76082"/>
    <w:rsid w:val="00A760C9"/>
    <w:rsid w:val="00A761C5"/>
    <w:rsid w:val="00A773F4"/>
    <w:rsid w:val="00A77B28"/>
    <w:rsid w:val="00A807A8"/>
    <w:rsid w:val="00A809A2"/>
    <w:rsid w:val="00A809E5"/>
    <w:rsid w:val="00A81241"/>
    <w:rsid w:val="00A817AB"/>
    <w:rsid w:val="00A818BE"/>
    <w:rsid w:val="00A818EB"/>
    <w:rsid w:val="00A81B6C"/>
    <w:rsid w:val="00A8230E"/>
    <w:rsid w:val="00A824D6"/>
    <w:rsid w:val="00A825F4"/>
    <w:rsid w:val="00A8273E"/>
    <w:rsid w:val="00A83218"/>
    <w:rsid w:val="00A832B9"/>
    <w:rsid w:val="00A83AE6"/>
    <w:rsid w:val="00A83C2A"/>
    <w:rsid w:val="00A83E95"/>
    <w:rsid w:val="00A84873"/>
    <w:rsid w:val="00A851AB"/>
    <w:rsid w:val="00A85373"/>
    <w:rsid w:val="00A85380"/>
    <w:rsid w:val="00A8580E"/>
    <w:rsid w:val="00A86F40"/>
    <w:rsid w:val="00A870E2"/>
    <w:rsid w:val="00A8788D"/>
    <w:rsid w:val="00A90775"/>
    <w:rsid w:val="00A90797"/>
    <w:rsid w:val="00A90EB8"/>
    <w:rsid w:val="00A9122C"/>
    <w:rsid w:val="00A9192A"/>
    <w:rsid w:val="00A91BF7"/>
    <w:rsid w:val="00A9214A"/>
    <w:rsid w:val="00A92F0E"/>
    <w:rsid w:val="00A93683"/>
    <w:rsid w:val="00A93A5E"/>
    <w:rsid w:val="00A942A7"/>
    <w:rsid w:val="00A9496A"/>
    <w:rsid w:val="00A94BB7"/>
    <w:rsid w:val="00A94D45"/>
    <w:rsid w:val="00A95032"/>
    <w:rsid w:val="00A95883"/>
    <w:rsid w:val="00A95AFC"/>
    <w:rsid w:val="00A95D73"/>
    <w:rsid w:val="00A961D8"/>
    <w:rsid w:val="00A97B31"/>
    <w:rsid w:val="00A97C01"/>
    <w:rsid w:val="00A97E1F"/>
    <w:rsid w:val="00AA01A1"/>
    <w:rsid w:val="00AA0638"/>
    <w:rsid w:val="00AA0BD0"/>
    <w:rsid w:val="00AA161A"/>
    <w:rsid w:val="00AA1E8F"/>
    <w:rsid w:val="00AA2790"/>
    <w:rsid w:val="00AA2C40"/>
    <w:rsid w:val="00AA2E02"/>
    <w:rsid w:val="00AA32AD"/>
    <w:rsid w:val="00AA34EA"/>
    <w:rsid w:val="00AA39F0"/>
    <w:rsid w:val="00AA4114"/>
    <w:rsid w:val="00AA4564"/>
    <w:rsid w:val="00AA4D26"/>
    <w:rsid w:val="00AA587C"/>
    <w:rsid w:val="00AA60B7"/>
    <w:rsid w:val="00AA62CC"/>
    <w:rsid w:val="00AA65F2"/>
    <w:rsid w:val="00AA6984"/>
    <w:rsid w:val="00AA6BE5"/>
    <w:rsid w:val="00AA76DE"/>
    <w:rsid w:val="00AA7765"/>
    <w:rsid w:val="00AB0479"/>
    <w:rsid w:val="00AB0807"/>
    <w:rsid w:val="00AB0D09"/>
    <w:rsid w:val="00AB0EB0"/>
    <w:rsid w:val="00AB1148"/>
    <w:rsid w:val="00AB133F"/>
    <w:rsid w:val="00AB16E4"/>
    <w:rsid w:val="00AB19BC"/>
    <w:rsid w:val="00AB1FF3"/>
    <w:rsid w:val="00AB2BC6"/>
    <w:rsid w:val="00AB2BCE"/>
    <w:rsid w:val="00AB3572"/>
    <w:rsid w:val="00AB3C59"/>
    <w:rsid w:val="00AB419E"/>
    <w:rsid w:val="00AB42C4"/>
    <w:rsid w:val="00AB4582"/>
    <w:rsid w:val="00AB45D5"/>
    <w:rsid w:val="00AB49E2"/>
    <w:rsid w:val="00AB4D3F"/>
    <w:rsid w:val="00AB4E3F"/>
    <w:rsid w:val="00AB507E"/>
    <w:rsid w:val="00AB531E"/>
    <w:rsid w:val="00AB5AD5"/>
    <w:rsid w:val="00AB5DF3"/>
    <w:rsid w:val="00AB6BA9"/>
    <w:rsid w:val="00AB6CEE"/>
    <w:rsid w:val="00AB73FD"/>
    <w:rsid w:val="00AB75F8"/>
    <w:rsid w:val="00AB7CD7"/>
    <w:rsid w:val="00AC06EC"/>
    <w:rsid w:val="00AC07A7"/>
    <w:rsid w:val="00AC0EEA"/>
    <w:rsid w:val="00AC1792"/>
    <w:rsid w:val="00AC1A1E"/>
    <w:rsid w:val="00AC1D18"/>
    <w:rsid w:val="00AC1D9B"/>
    <w:rsid w:val="00AC2020"/>
    <w:rsid w:val="00AC21E8"/>
    <w:rsid w:val="00AC261C"/>
    <w:rsid w:val="00AC3623"/>
    <w:rsid w:val="00AC3B3E"/>
    <w:rsid w:val="00AC41C6"/>
    <w:rsid w:val="00AC44B1"/>
    <w:rsid w:val="00AC4EEC"/>
    <w:rsid w:val="00AC5306"/>
    <w:rsid w:val="00AC560B"/>
    <w:rsid w:val="00AC5FA6"/>
    <w:rsid w:val="00AC6553"/>
    <w:rsid w:val="00AC6625"/>
    <w:rsid w:val="00AC7377"/>
    <w:rsid w:val="00AC7962"/>
    <w:rsid w:val="00AC7ABA"/>
    <w:rsid w:val="00AC7B1D"/>
    <w:rsid w:val="00AC7C51"/>
    <w:rsid w:val="00AD082F"/>
    <w:rsid w:val="00AD11D5"/>
    <w:rsid w:val="00AD1215"/>
    <w:rsid w:val="00AD18DF"/>
    <w:rsid w:val="00AD1BC3"/>
    <w:rsid w:val="00AD2205"/>
    <w:rsid w:val="00AD24B7"/>
    <w:rsid w:val="00AD264B"/>
    <w:rsid w:val="00AD2731"/>
    <w:rsid w:val="00AD2910"/>
    <w:rsid w:val="00AD296B"/>
    <w:rsid w:val="00AD2E27"/>
    <w:rsid w:val="00AD337D"/>
    <w:rsid w:val="00AD448F"/>
    <w:rsid w:val="00AD4761"/>
    <w:rsid w:val="00AD524B"/>
    <w:rsid w:val="00AD532D"/>
    <w:rsid w:val="00AD553E"/>
    <w:rsid w:val="00AD575E"/>
    <w:rsid w:val="00AD61D2"/>
    <w:rsid w:val="00AD65BE"/>
    <w:rsid w:val="00AD6D88"/>
    <w:rsid w:val="00AD6DC9"/>
    <w:rsid w:val="00AD6DED"/>
    <w:rsid w:val="00AD72FA"/>
    <w:rsid w:val="00AD7409"/>
    <w:rsid w:val="00AD790F"/>
    <w:rsid w:val="00AE018A"/>
    <w:rsid w:val="00AE0A83"/>
    <w:rsid w:val="00AE0AC1"/>
    <w:rsid w:val="00AE0AC7"/>
    <w:rsid w:val="00AE0F48"/>
    <w:rsid w:val="00AE124D"/>
    <w:rsid w:val="00AE12B3"/>
    <w:rsid w:val="00AE237B"/>
    <w:rsid w:val="00AE2A10"/>
    <w:rsid w:val="00AE2BC2"/>
    <w:rsid w:val="00AE2D30"/>
    <w:rsid w:val="00AE30BD"/>
    <w:rsid w:val="00AE39BC"/>
    <w:rsid w:val="00AE3B75"/>
    <w:rsid w:val="00AE3DAF"/>
    <w:rsid w:val="00AE3EBA"/>
    <w:rsid w:val="00AE4EE0"/>
    <w:rsid w:val="00AE5700"/>
    <w:rsid w:val="00AE5869"/>
    <w:rsid w:val="00AE59D7"/>
    <w:rsid w:val="00AE5C70"/>
    <w:rsid w:val="00AE7276"/>
    <w:rsid w:val="00AE7DD5"/>
    <w:rsid w:val="00AE7E51"/>
    <w:rsid w:val="00AF02C9"/>
    <w:rsid w:val="00AF0CF6"/>
    <w:rsid w:val="00AF13FF"/>
    <w:rsid w:val="00AF1C5D"/>
    <w:rsid w:val="00AF1D02"/>
    <w:rsid w:val="00AF1ED7"/>
    <w:rsid w:val="00AF23B3"/>
    <w:rsid w:val="00AF25FD"/>
    <w:rsid w:val="00AF2A28"/>
    <w:rsid w:val="00AF2DA3"/>
    <w:rsid w:val="00AF39F4"/>
    <w:rsid w:val="00AF3BBD"/>
    <w:rsid w:val="00AF40C7"/>
    <w:rsid w:val="00AF4785"/>
    <w:rsid w:val="00AF4AA5"/>
    <w:rsid w:val="00AF4E36"/>
    <w:rsid w:val="00AF525E"/>
    <w:rsid w:val="00AF62AD"/>
    <w:rsid w:val="00AF64D6"/>
    <w:rsid w:val="00AF66C7"/>
    <w:rsid w:val="00AF6816"/>
    <w:rsid w:val="00AF6D3F"/>
    <w:rsid w:val="00AF7284"/>
    <w:rsid w:val="00AF7AE9"/>
    <w:rsid w:val="00B00303"/>
    <w:rsid w:val="00B00332"/>
    <w:rsid w:val="00B003FD"/>
    <w:rsid w:val="00B0074E"/>
    <w:rsid w:val="00B00D92"/>
    <w:rsid w:val="00B01F4B"/>
    <w:rsid w:val="00B02253"/>
    <w:rsid w:val="00B022E9"/>
    <w:rsid w:val="00B023F6"/>
    <w:rsid w:val="00B025B0"/>
    <w:rsid w:val="00B027D6"/>
    <w:rsid w:val="00B02B38"/>
    <w:rsid w:val="00B02BE4"/>
    <w:rsid w:val="00B03EA7"/>
    <w:rsid w:val="00B04D58"/>
    <w:rsid w:val="00B04DA0"/>
    <w:rsid w:val="00B05052"/>
    <w:rsid w:val="00B05159"/>
    <w:rsid w:val="00B051C1"/>
    <w:rsid w:val="00B05389"/>
    <w:rsid w:val="00B05556"/>
    <w:rsid w:val="00B05663"/>
    <w:rsid w:val="00B05672"/>
    <w:rsid w:val="00B059E6"/>
    <w:rsid w:val="00B05B52"/>
    <w:rsid w:val="00B05C69"/>
    <w:rsid w:val="00B0603F"/>
    <w:rsid w:val="00B066B5"/>
    <w:rsid w:val="00B068D7"/>
    <w:rsid w:val="00B07625"/>
    <w:rsid w:val="00B07978"/>
    <w:rsid w:val="00B07BDE"/>
    <w:rsid w:val="00B101D9"/>
    <w:rsid w:val="00B1065C"/>
    <w:rsid w:val="00B109C5"/>
    <w:rsid w:val="00B10B0F"/>
    <w:rsid w:val="00B10B91"/>
    <w:rsid w:val="00B10D65"/>
    <w:rsid w:val="00B11417"/>
    <w:rsid w:val="00B11491"/>
    <w:rsid w:val="00B11AF4"/>
    <w:rsid w:val="00B120C6"/>
    <w:rsid w:val="00B12C8F"/>
    <w:rsid w:val="00B13265"/>
    <w:rsid w:val="00B13493"/>
    <w:rsid w:val="00B139D0"/>
    <w:rsid w:val="00B13AB9"/>
    <w:rsid w:val="00B13CC1"/>
    <w:rsid w:val="00B13E65"/>
    <w:rsid w:val="00B14439"/>
    <w:rsid w:val="00B149D0"/>
    <w:rsid w:val="00B15944"/>
    <w:rsid w:val="00B15E6E"/>
    <w:rsid w:val="00B1609B"/>
    <w:rsid w:val="00B166B8"/>
    <w:rsid w:val="00B169EB"/>
    <w:rsid w:val="00B16AE4"/>
    <w:rsid w:val="00B16E41"/>
    <w:rsid w:val="00B17184"/>
    <w:rsid w:val="00B178DD"/>
    <w:rsid w:val="00B17A85"/>
    <w:rsid w:val="00B17A95"/>
    <w:rsid w:val="00B2002E"/>
    <w:rsid w:val="00B20C25"/>
    <w:rsid w:val="00B21173"/>
    <w:rsid w:val="00B2184B"/>
    <w:rsid w:val="00B22316"/>
    <w:rsid w:val="00B2280A"/>
    <w:rsid w:val="00B2298B"/>
    <w:rsid w:val="00B22B24"/>
    <w:rsid w:val="00B233CB"/>
    <w:rsid w:val="00B23752"/>
    <w:rsid w:val="00B240F5"/>
    <w:rsid w:val="00B2419D"/>
    <w:rsid w:val="00B2681F"/>
    <w:rsid w:val="00B27036"/>
    <w:rsid w:val="00B27384"/>
    <w:rsid w:val="00B275BE"/>
    <w:rsid w:val="00B275DF"/>
    <w:rsid w:val="00B276C0"/>
    <w:rsid w:val="00B277C6"/>
    <w:rsid w:val="00B2793E"/>
    <w:rsid w:val="00B302D5"/>
    <w:rsid w:val="00B3081D"/>
    <w:rsid w:val="00B3111D"/>
    <w:rsid w:val="00B31732"/>
    <w:rsid w:val="00B31859"/>
    <w:rsid w:val="00B31C53"/>
    <w:rsid w:val="00B3204F"/>
    <w:rsid w:val="00B323F6"/>
    <w:rsid w:val="00B328CA"/>
    <w:rsid w:val="00B32D8B"/>
    <w:rsid w:val="00B333D4"/>
    <w:rsid w:val="00B33455"/>
    <w:rsid w:val="00B33702"/>
    <w:rsid w:val="00B3381B"/>
    <w:rsid w:val="00B33A3E"/>
    <w:rsid w:val="00B34338"/>
    <w:rsid w:val="00B3433C"/>
    <w:rsid w:val="00B349A1"/>
    <w:rsid w:val="00B34BF6"/>
    <w:rsid w:val="00B34CBA"/>
    <w:rsid w:val="00B351EF"/>
    <w:rsid w:val="00B3530C"/>
    <w:rsid w:val="00B35354"/>
    <w:rsid w:val="00B35729"/>
    <w:rsid w:val="00B359C6"/>
    <w:rsid w:val="00B35D9E"/>
    <w:rsid w:val="00B36984"/>
    <w:rsid w:val="00B36EA6"/>
    <w:rsid w:val="00B371A9"/>
    <w:rsid w:val="00B3752D"/>
    <w:rsid w:val="00B3763F"/>
    <w:rsid w:val="00B40087"/>
    <w:rsid w:val="00B40298"/>
    <w:rsid w:val="00B40EB7"/>
    <w:rsid w:val="00B410AD"/>
    <w:rsid w:val="00B41280"/>
    <w:rsid w:val="00B412D0"/>
    <w:rsid w:val="00B41BE3"/>
    <w:rsid w:val="00B41C7B"/>
    <w:rsid w:val="00B420E8"/>
    <w:rsid w:val="00B42515"/>
    <w:rsid w:val="00B42B88"/>
    <w:rsid w:val="00B42CC2"/>
    <w:rsid w:val="00B435BB"/>
    <w:rsid w:val="00B438B5"/>
    <w:rsid w:val="00B439B2"/>
    <w:rsid w:val="00B43A4A"/>
    <w:rsid w:val="00B43C6E"/>
    <w:rsid w:val="00B43C78"/>
    <w:rsid w:val="00B43DAD"/>
    <w:rsid w:val="00B4452D"/>
    <w:rsid w:val="00B44883"/>
    <w:rsid w:val="00B448EC"/>
    <w:rsid w:val="00B453F2"/>
    <w:rsid w:val="00B45B1B"/>
    <w:rsid w:val="00B4613B"/>
    <w:rsid w:val="00B462C5"/>
    <w:rsid w:val="00B4631D"/>
    <w:rsid w:val="00B469BD"/>
    <w:rsid w:val="00B46A0B"/>
    <w:rsid w:val="00B47194"/>
    <w:rsid w:val="00B47646"/>
    <w:rsid w:val="00B47963"/>
    <w:rsid w:val="00B47B39"/>
    <w:rsid w:val="00B50297"/>
    <w:rsid w:val="00B504D8"/>
    <w:rsid w:val="00B50C8C"/>
    <w:rsid w:val="00B50C9B"/>
    <w:rsid w:val="00B50DEA"/>
    <w:rsid w:val="00B516DF"/>
    <w:rsid w:val="00B51C09"/>
    <w:rsid w:val="00B52777"/>
    <w:rsid w:val="00B52DC6"/>
    <w:rsid w:val="00B534C1"/>
    <w:rsid w:val="00B53704"/>
    <w:rsid w:val="00B537EF"/>
    <w:rsid w:val="00B53FB3"/>
    <w:rsid w:val="00B54390"/>
    <w:rsid w:val="00B544B1"/>
    <w:rsid w:val="00B547F1"/>
    <w:rsid w:val="00B5494D"/>
    <w:rsid w:val="00B54E2B"/>
    <w:rsid w:val="00B550C5"/>
    <w:rsid w:val="00B5528C"/>
    <w:rsid w:val="00B552C0"/>
    <w:rsid w:val="00B55744"/>
    <w:rsid w:val="00B5642F"/>
    <w:rsid w:val="00B566AC"/>
    <w:rsid w:val="00B56BB4"/>
    <w:rsid w:val="00B5713F"/>
    <w:rsid w:val="00B57931"/>
    <w:rsid w:val="00B57CD7"/>
    <w:rsid w:val="00B57E37"/>
    <w:rsid w:val="00B60977"/>
    <w:rsid w:val="00B6109F"/>
    <w:rsid w:val="00B61D77"/>
    <w:rsid w:val="00B6223D"/>
    <w:rsid w:val="00B62346"/>
    <w:rsid w:val="00B62AC5"/>
    <w:rsid w:val="00B62EB5"/>
    <w:rsid w:val="00B631CA"/>
    <w:rsid w:val="00B634F3"/>
    <w:rsid w:val="00B63647"/>
    <w:rsid w:val="00B6377E"/>
    <w:rsid w:val="00B63D68"/>
    <w:rsid w:val="00B64133"/>
    <w:rsid w:val="00B641B6"/>
    <w:rsid w:val="00B64252"/>
    <w:rsid w:val="00B646A3"/>
    <w:rsid w:val="00B6476A"/>
    <w:rsid w:val="00B64A7C"/>
    <w:rsid w:val="00B64B89"/>
    <w:rsid w:val="00B64D75"/>
    <w:rsid w:val="00B65317"/>
    <w:rsid w:val="00B6534E"/>
    <w:rsid w:val="00B659B4"/>
    <w:rsid w:val="00B65B5C"/>
    <w:rsid w:val="00B65F36"/>
    <w:rsid w:val="00B6630E"/>
    <w:rsid w:val="00B66387"/>
    <w:rsid w:val="00B6699E"/>
    <w:rsid w:val="00B67954"/>
    <w:rsid w:val="00B67A5C"/>
    <w:rsid w:val="00B67B14"/>
    <w:rsid w:val="00B67D6F"/>
    <w:rsid w:val="00B70398"/>
    <w:rsid w:val="00B72B0A"/>
    <w:rsid w:val="00B72FC7"/>
    <w:rsid w:val="00B730E0"/>
    <w:rsid w:val="00B733F3"/>
    <w:rsid w:val="00B734C7"/>
    <w:rsid w:val="00B737B0"/>
    <w:rsid w:val="00B73CB7"/>
    <w:rsid w:val="00B73D25"/>
    <w:rsid w:val="00B74374"/>
    <w:rsid w:val="00B74A7F"/>
    <w:rsid w:val="00B74ADE"/>
    <w:rsid w:val="00B75018"/>
    <w:rsid w:val="00B7511B"/>
    <w:rsid w:val="00B751FE"/>
    <w:rsid w:val="00B757EF"/>
    <w:rsid w:val="00B75F35"/>
    <w:rsid w:val="00B75FE5"/>
    <w:rsid w:val="00B76076"/>
    <w:rsid w:val="00B777D7"/>
    <w:rsid w:val="00B778B9"/>
    <w:rsid w:val="00B77DD7"/>
    <w:rsid w:val="00B80126"/>
    <w:rsid w:val="00B80872"/>
    <w:rsid w:val="00B808B4"/>
    <w:rsid w:val="00B81356"/>
    <w:rsid w:val="00B8142A"/>
    <w:rsid w:val="00B81796"/>
    <w:rsid w:val="00B819D4"/>
    <w:rsid w:val="00B81B0F"/>
    <w:rsid w:val="00B82145"/>
    <w:rsid w:val="00B82E22"/>
    <w:rsid w:val="00B834FE"/>
    <w:rsid w:val="00B83BD3"/>
    <w:rsid w:val="00B83EE1"/>
    <w:rsid w:val="00B84482"/>
    <w:rsid w:val="00B85D58"/>
    <w:rsid w:val="00B85F30"/>
    <w:rsid w:val="00B864A5"/>
    <w:rsid w:val="00B869ED"/>
    <w:rsid w:val="00B87178"/>
    <w:rsid w:val="00B8785C"/>
    <w:rsid w:val="00B9087D"/>
    <w:rsid w:val="00B909BA"/>
    <w:rsid w:val="00B90A21"/>
    <w:rsid w:val="00B90C22"/>
    <w:rsid w:val="00B9134E"/>
    <w:rsid w:val="00B916B9"/>
    <w:rsid w:val="00B91C00"/>
    <w:rsid w:val="00B9217A"/>
    <w:rsid w:val="00B92801"/>
    <w:rsid w:val="00B92AF5"/>
    <w:rsid w:val="00B92B3A"/>
    <w:rsid w:val="00B92E0D"/>
    <w:rsid w:val="00B936FE"/>
    <w:rsid w:val="00B94234"/>
    <w:rsid w:val="00B9514C"/>
    <w:rsid w:val="00B95436"/>
    <w:rsid w:val="00B954DC"/>
    <w:rsid w:val="00B956C4"/>
    <w:rsid w:val="00B95A63"/>
    <w:rsid w:val="00B95B34"/>
    <w:rsid w:val="00B960F9"/>
    <w:rsid w:val="00B96C79"/>
    <w:rsid w:val="00B97264"/>
    <w:rsid w:val="00B975C7"/>
    <w:rsid w:val="00B97614"/>
    <w:rsid w:val="00B97915"/>
    <w:rsid w:val="00B97DAB"/>
    <w:rsid w:val="00BA0018"/>
    <w:rsid w:val="00BA00E4"/>
    <w:rsid w:val="00BA034B"/>
    <w:rsid w:val="00BA0D19"/>
    <w:rsid w:val="00BA0D5D"/>
    <w:rsid w:val="00BA0F31"/>
    <w:rsid w:val="00BA12B8"/>
    <w:rsid w:val="00BA12C0"/>
    <w:rsid w:val="00BA187D"/>
    <w:rsid w:val="00BA1E89"/>
    <w:rsid w:val="00BA1F4D"/>
    <w:rsid w:val="00BA2C35"/>
    <w:rsid w:val="00BA2E85"/>
    <w:rsid w:val="00BA3B82"/>
    <w:rsid w:val="00BA3E78"/>
    <w:rsid w:val="00BA4D01"/>
    <w:rsid w:val="00BA4DFC"/>
    <w:rsid w:val="00BA532C"/>
    <w:rsid w:val="00BA55EB"/>
    <w:rsid w:val="00BA6D25"/>
    <w:rsid w:val="00BA72D6"/>
    <w:rsid w:val="00BA772F"/>
    <w:rsid w:val="00BA7849"/>
    <w:rsid w:val="00BA79D7"/>
    <w:rsid w:val="00BA79F0"/>
    <w:rsid w:val="00BB07F5"/>
    <w:rsid w:val="00BB0CE6"/>
    <w:rsid w:val="00BB1301"/>
    <w:rsid w:val="00BB1890"/>
    <w:rsid w:val="00BB1ADB"/>
    <w:rsid w:val="00BB1BDA"/>
    <w:rsid w:val="00BB1E86"/>
    <w:rsid w:val="00BB336B"/>
    <w:rsid w:val="00BB360E"/>
    <w:rsid w:val="00BB365C"/>
    <w:rsid w:val="00BB3FB4"/>
    <w:rsid w:val="00BB40A5"/>
    <w:rsid w:val="00BB4168"/>
    <w:rsid w:val="00BB4255"/>
    <w:rsid w:val="00BB4DC5"/>
    <w:rsid w:val="00BB4FCA"/>
    <w:rsid w:val="00BB5117"/>
    <w:rsid w:val="00BB5467"/>
    <w:rsid w:val="00BB5B31"/>
    <w:rsid w:val="00BB5C44"/>
    <w:rsid w:val="00BB5C93"/>
    <w:rsid w:val="00BB670C"/>
    <w:rsid w:val="00BB6ABB"/>
    <w:rsid w:val="00BB6E48"/>
    <w:rsid w:val="00BB7443"/>
    <w:rsid w:val="00BB76E4"/>
    <w:rsid w:val="00BB779F"/>
    <w:rsid w:val="00BB77E4"/>
    <w:rsid w:val="00BB7B58"/>
    <w:rsid w:val="00BC0240"/>
    <w:rsid w:val="00BC0498"/>
    <w:rsid w:val="00BC04D8"/>
    <w:rsid w:val="00BC0823"/>
    <w:rsid w:val="00BC0A0D"/>
    <w:rsid w:val="00BC0E9E"/>
    <w:rsid w:val="00BC1534"/>
    <w:rsid w:val="00BC1CD7"/>
    <w:rsid w:val="00BC1DB7"/>
    <w:rsid w:val="00BC1F20"/>
    <w:rsid w:val="00BC1F34"/>
    <w:rsid w:val="00BC21AA"/>
    <w:rsid w:val="00BC23EA"/>
    <w:rsid w:val="00BC28F3"/>
    <w:rsid w:val="00BC2A92"/>
    <w:rsid w:val="00BC2D28"/>
    <w:rsid w:val="00BC30CF"/>
    <w:rsid w:val="00BC35FE"/>
    <w:rsid w:val="00BC3775"/>
    <w:rsid w:val="00BC3E61"/>
    <w:rsid w:val="00BC420C"/>
    <w:rsid w:val="00BC4D00"/>
    <w:rsid w:val="00BC50CD"/>
    <w:rsid w:val="00BC5C0A"/>
    <w:rsid w:val="00BC5C2B"/>
    <w:rsid w:val="00BC5C9D"/>
    <w:rsid w:val="00BC6175"/>
    <w:rsid w:val="00BC618D"/>
    <w:rsid w:val="00BC6306"/>
    <w:rsid w:val="00BC6331"/>
    <w:rsid w:val="00BC68CD"/>
    <w:rsid w:val="00BC69A0"/>
    <w:rsid w:val="00BC6D77"/>
    <w:rsid w:val="00BC6DB6"/>
    <w:rsid w:val="00BC7001"/>
    <w:rsid w:val="00BD019B"/>
    <w:rsid w:val="00BD0B81"/>
    <w:rsid w:val="00BD12F6"/>
    <w:rsid w:val="00BD1507"/>
    <w:rsid w:val="00BD175F"/>
    <w:rsid w:val="00BD1760"/>
    <w:rsid w:val="00BD217F"/>
    <w:rsid w:val="00BD22C7"/>
    <w:rsid w:val="00BD2398"/>
    <w:rsid w:val="00BD2867"/>
    <w:rsid w:val="00BD289A"/>
    <w:rsid w:val="00BD2AA5"/>
    <w:rsid w:val="00BD2D14"/>
    <w:rsid w:val="00BD31A0"/>
    <w:rsid w:val="00BD33CC"/>
    <w:rsid w:val="00BD34C6"/>
    <w:rsid w:val="00BD394C"/>
    <w:rsid w:val="00BD39E4"/>
    <w:rsid w:val="00BD47E6"/>
    <w:rsid w:val="00BD4834"/>
    <w:rsid w:val="00BD4C3C"/>
    <w:rsid w:val="00BD4E12"/>
    <w:rsid w:val="00BD534A"/>
    <w:rsid w:val="00BD619B"/>
    <w:rsid w:val="00BD6401"/>
    <w:rsid w:val="00BD6C1A"/>
    <w:rsid w:val="00BD6DF7"/>
    <w:rsid w:val="00BE0469"/>
    <w:rsid w:val="00BE047D"/>
    <w:rsid w:val="00BE09C6"/>
    <w:rsid w:val="00BE0C3E"/>
    <w:rsid w:val="00BE1171"/>
    <w:rsid w:val="00BE129B"/>
    <w:rsid w:val="00BE1901"/>
    <w:rsid w:val="00BE1E62"/>
    <w:rsid w:val="00BE1EAD"/>
    <w:rsid w:val="00BE214A"/>
    <w:rsid w:val="00BE2761"/>
    <w:rsid w:val="00BE2BCA"/>
    <w:rsid w:val="00BE2D75"/>
    <w:rsid w:val="00BE3C8B"/>
    <w:rsid w:val="00BE3F37"/>
    <w:rsid w:val="00BE3FA9"/>
    <w:rsid w:val="00BE40F9"/>
    <w:rsid w:val="00BE4A24"/>
    <w:rsid w:val="00BE4ABD"/>
    <w:rsid w:val="00BE5043"/>
    <w:rsid w:val="00BE514D"/>
    <w:rsid w:val="00BE5153"/>
    <w:rsid w:val="00BE564C"/>
    <w:rsid w:val="00BE59D1"/>
    <w:rsid w:val="00BE5BAE"/>
    <w:rsid w:val="00BE5CDA"/>
    <w:rsid w:val="00BE5F96"/>
    <w:rsid w:val="00BE5FB5"/>
    <w:rsid w:val="00BE6ED6"/>
    <w:rsid w:val="00BE6F3A"/>
    <w:rsid w:val="00BE71E1"/>
    <w:rsid w:val="00BE7831"/>
    <w:rsid w:val="00BE7ACD"/>
    <w:rsid w:val="00BF00D8"/>
    <w:rsid w:val="00BF035A"/>
    <w:rsid w:val="00BF03B4"/>
    <w:rsid w:val="00BF0B1D"/>
    <w:rsid w:val="00BF16AD"/>
    <w:rsid w:val="00BF2042"/>
    <w:rsid w:val="00BF2685"/>
    <w:rsid w:val="00BF28BF"/>
    <w:rsid w:val="00BF2A29"/>
    <w:rsid w:val="00BF2E7C"/>
    <w:rsid w:val="00BF2FA8"/>
    <w:rsid w:val="00BF36E6"/>
    <w:rsid w:val="00BF3760"/>
    <w:rsid w:val="00BF40D7"/>
    <w:rsid w:val="00BF48FF"/>
    <w:rsid w:val="00BF5332"/>
    <w:rsid w:val="00BF5A79"/>
    <w:rsid w:val="00BF5F53"/>
    <w:rsid w:val="00BF6157"/>
    <w:rsid w:val="00BF6318"/>
    <w:rsid w:val="00BF6F3B"/>
    <w:rsid w:val="00BF75E5"/>
    <w:rsid w:val="00BF7B1E"/>
    <w:rsid w:val="00BF7C18"/>
    <w:rsid w:val="00BF7D7A"/>
    <w:rsid w:val="00C00198"/>
    <w:rsid w:val="00C0028D"/>
    <w:rsid w:val="00C016E4"/>
    <w:rsid w:val="00C016F4"/>
    <w:rsid w:val="00C0234D"/>
    <w:rsid w:val="00C02A0C"/>
    <w:rsid w:val="00C02BD8"/>
    <w:rsid w:val="00C02FCB"/>
    <w:rsid w:val="00C03655"/>
    <w:rsid w:val="00C03785"/>
    <w:rsid w:val="00C03DA3"/>
    <w:rsid w:val="00C0494B"/>
    <w:rsid w:val="00C04E79"/>
    <w:rsid w:val="00C053F8"/>
    <w:rsid w:val="00C05409"/>
    <w:rsid w:val="00C06A03"/>
    <w:rsid w:val="00C072D3"/>
    <w:rsid w:val="00C07377"/>
    <w:rsid w:val="00C0769F"/>
    <w:rsid w:val="00C07F20"/>
    <w:rsid w:val="00C100C1"/>
    <w:rsid w:val="00C118D7"/>
    <w:rsid w:val="00C11E00"/>
    <w:rsid w:val="00C128A9"/>
    <w:rsid w:val="00C12DA0"/>
    <w:rsid w:val="00C13718"/>
    <w:rsid w:val="00C13C61"/>
    <w:rsid w:val="00C13E2F"/>
    <w:rsid w:val="00C14A73"/>
    <w:rsid w:val="00C15107"/>
    <w:rsid w:val="00C1517D"/>
    <w:rsid w:val="00C152DF"/>
    <w:rsid w:val="00C1545E"/>
    <w:rsid w:val="00C15AF2"/>
    <w:rsid w:val="00C16B23"/>
    <w:rsid w:val="00C16C5B"/>
    <w:rsid w:val="00C16ED1"/>
    <w:rsid w:val="00C174B7"/>
    <w:rsid w:val="00C17732"/>
    <w:rsid w:val="00C1790E"/>
    <w:rsid w:val="00C17CF3"/>
    <w:rsid w:val="00C201C4"/>
    <w:rsid w:val="00C20950"/>
    <w:rsid w:val="00C20EE2"/>
    <w:rsid w:val="00C2192C"/>
    <w:rsid w:val="00C21CB3"/>
    <w:rsid w:val="00C22340"/>
    <w:rsid w:val="00C223A4"/>
    <w:rsid w:val="00C22A31"/>
    <w:rsid w:val="00C22E02"/>
    <w:rsid w:val="00C22FF7"/>
    <w:rsid w:val="00C234FF"/>
    <w:rsid w:val="00C239F6"/>
    <w:rsid w:val="00C24EDA"/>
    <w:rsid w:val="00C250E9"/>
    <w:rsid w:val="00C25A70"/>
    <w:rsid w:val="00C263AD"/>
    <w:rsid w:val="00C263C7"/>
    <w:rsid w:val="00C26722"/>
    <w:rsid w:val="00C269C7"/>
    <w:rsid w:val="00C26A8D"/>
    <w:rsid w:val="00C271BA"/>
    <w:rsid w:val="00C27898"/>
    <w:rsid w:val="00C27F48"/>
    <w:rsid w:val="00C302B0"/>
    <w:rsid w:val="00C30498"/>
    <w:rsid w:val="00C3058D"/>
    <w:rsid w:val="00C307B0"/>
    <w:rsid w:val="00C30A3A"/>
    <w:rsid w:val="00C30DE1"/>
    <w:rsid w:val="00C3152B"/>
    <w:rsid w:val="00C31604"/>
    <w:rsid w:val="00C318F3"/>
    <w:rsid w:val="00C31EE9"/>
    <w:rsid w:val="00C325FF"/>
    <w:rsid w:val="00C32604"/>
    <w:rsid w:val="00C32E55"/>
    <w:rsid w:val="00C32FE5"/>
    <w:rsid w:val="00C334DE"/>
    <w:rsid w:val="00C346CD"/>
    <w:rsid w:val="00C3493C"/>
    <w:rsid w:val="00C357EF"/>
    <w:rsid w:val="00C3595D"/>
    <w:rsid w:val="00C35D57"/>
    <w:rsid w:val="00C363C3"/>
    <w:rsid w:val="00C363D7"/>
    <w:rsid w:val="00C369C7"/>
    <w:rsid w:val="00C37074"/>
    <w:rsid w:val="00C37191"/>
    <w:rsid w:val="00C374A7"/>
    <w:rsid w:val="00C375A6"/>
    <w:rsid w:val="00C37980"/>
    <w:rsid w:val="00C37A26"/>
    <w:rsid w:val="00C40229"/>
    <w:rsid w:val="00C40474"/>
    <w:rsid w:val="00C40493"/>
    <w:rsid w:val="00C41503"/>
    <w:rsid w:val="00C415FD"/>
    <w:rsid w:val="00C41F35"/>
    <w:rsid w:val="00C41F5A"/>
    <w:rsid w:val="00C423A7"/>
    <w:rsid w:val="00C42906"/>
    <w:rsid w:val="00C42AA0"/>
    <w:rsid w:val="00C433F2"/>
    <w:rsid w:val="00C4345E"/>
    <w:rsid w:val="00C436E7"/>
    <w:rsid w:val="00C43704"/>
    <w:rsid w:val="00C43E83"/>
    <w:rsid w:val="00C43F1E"/>
    <w:rsid w:val="00C441F9"/>
    <w:rsid w:val="00C442B9"/>
    <w:rsid w:val="00C4435F"/>
    <w:rsid w:val="00C45118"/>
    <w:rsid w:val="00C458F5"/>
    <w:rsid w:val="00C45C95"/>
    <w:rsid w:val="00C461E8"/>
    <w:rsid w:val="00C46528"/>
    <w:rsid w:val="00C479EF"/>
    <w:rsid w:val="00C47BD9"/>
    <w:rsid w:val="00C47D0E"/>
    <w:rsid w:val="00C47E74"/>
    <w:rsid w:val="00C50101"/>
    <w:rsid w:val="00C5027F"/>
    <w:rsid w:val="00C50E96"/>
    <w:rsid w:val="00C511AA"/>
    <w:rsid w:val="00C512E0"/>
    <w:rsid w:val="00C52B2A"/>
    <w:rsid w:val="00C53D99"/>
    <w:rsid w:val="00C5446C"/>
    <w:rsid w:val="00C54676"/>
    <w:rsid w:val="00C54A54"/>
    <w:rsid w:val="00C54FD3"/>
    <w:rsid w:val="00C5541B"/>
    <w:rsid w:val="00C5547A"/>
    <w:rsid w:val="00C55BC2"/>
    <w:rsid w:val="00C56262"/>
    <w:rsid w:val="00C5651E"/>
    <w:rsid w:val="00C56BCE"/>
    <w:rsid w:val="00C571B3"/>
    <w:rsid w:val="00C572B3"/>
    <w:rsid w:val="00C5746A"/>
    <w:rsid w:val="00C57BBC"/>
    <w:rsid w:val="00C6012F"/>
    <w:rsid w:val="00C605E0"/>
    <w:rsid w:val="00C611A3"/>
    <w:rsid w:val="00C6152F"/>
    <w:rsid w:val="00C61C98"/>
    <w:rsid w:val="00C61F0C"/>
    <w:rsid w:val="00C62460"/>
    <w:rsid w:val="00C63B65"/>
    <w:rsid w:val="00C63B71"/>
    <w:rsid w:val="00C640F3"/>
    <w:rsid w:val="00C644F7"/>
    <w:rsid w:val="00C64677"/>
    <w:rsid w:val="00C648DE"/>
    <w:rsid w:val="00C65D0F"/>
    <w:rsid w:val="00C6607F"/>
    <w:rsid w:val="00C66172"/>
    <w:rsid w:val="00C66B25"/>
    <w:rsid w:val="00C6763D"/>
    <w:rsid w:val="00C676C1"/>
    <w:rsid w:val="00C707C1"/>
    <w:rsid w:val="00C70C6C"/>
    <w:rsid w:val="00C713DC"/>
    <w:rsid w:val="00C7140F"/>
    <w:rsid w:val="00C716F6"/>
    <w:rsid w:val="00C71743"/>
    <w:rsid w:val="00C71975"/>
    <w:rsid w:val="00C7243E"/>
    <w:rsid w:val="00C72B8F"/>
    <w:rsid w:val="00C7326D"/>
    <w:rsid w:val="00C73681"/>
    <w:rsid w:val="00C73894"/>
    <w:rsid w:val="00C73C93"/>
    <w:rsid w:val="00C74058"/>
    <w:rsid w:val="00C7473C"/>
    <w:rsid w:val="00C74B93"/>
    <w:rsid w:val="00C75015"/>
    <w:rsid w:val="00C751AA"/>
    <w:rsid w:val="00C7615C"/>
    <w:rsid w:val="00C76A23"/>
    <w:rsid w:val="00C76CA9"/>
    <w:rsid w:val="00C76D94"/>
    <w:rsid w:val="00C76FE2"/>
    <w:rsid w:val="00C777CF"/>
    <w:rsid w:val="00C802FB"/>
    <w:rsid w:val="00C80F11"/>
    <w:rsid w:val="00C8110B"/>
    <w:rsid w:val="00C81411"/>
    <w:rsid w:val="00C818DC"/>
    <w:rsid w:val="00C822C6"/>
    <w:rsid w:val="00C8262F"/>
    <w:rsid w:val="00C8339F"/>
    <w:rsid w:val="00C835FA"/>
    <w:rsid w:val="00C83607"/>
    <w:rsid w:val="00C83626"/>
    <w:rsid w:val="00C83D2F"/>
    <w:rsid w:val="00C842B7"/>
    <w:rsid w:val="00C84586"/>
    <w:rsid w:val="00C8488B"/>
    <w:rsid w:val="00C85579"/>
    <w:rsid w:val="00C85908"/>
    <w:rsid w:val="00C85EE1"/>
    <w:rsid w:val="00C8657B"/>
    <w:rsid w:val="00C86773"/>
    <w:rsid w:val="00C86C8F"/>
    <w:rsid w:val="00C87036"/>
    <w:rsid w:val="00C8730D"/>
    <w:rsid w:val="00C90672"/>
    <w:rsid w:val="00C9163B"/>
    <w:rsid w:val="00C91732"/>
    <w:rsid w:val="00C91D08"/>
    <w:rsid w:val="00C92B24"/>
    <w:rsid w:val="00C92DB0"/>
    <w:rsid w:val="00C93458"/>
    <w:rsid w:val="00C93797"/>
    <w:rsid w:val="00C94AE0"/>
    <w:rsid w:val="00C94C6B"/>
    <w:rsid w:val="00C9571C"/>
    <w:rsid w:val="00C95D81"/>
    <w:rsid w:val="00C95E8E"/>
    <w:rsid w:val="00C962EE"/>
    <w:rsid w:val="00C965AE"/>
    <w:rsid w:val="00C96A14"/>
    <w:rsid w:val="00C96BFB"/>
    <w:rsid w:val="00C97A4E"/>
    <w:rsid w:val="00CA0003"/>
    <w:rsid w:val="00CA01DF"/>
    <w:rsid w:val="00CA0357"/>
    <w:rsid w:val="00CA0524"/>
    <w:rsid w:val="00CA06AB"/>
    <w:rsid w:val="00CA078A"/>
    <w:rsid w:val="00CA1A07"/>
    <w:rsid w:val="00CA1CA4"/>
    <w:rsid w:val="00CA203F"/>
    <w:rsid w:val="00CA29B4"/>
    <w:rsid w:val="00CA2D18"/>
    <w:rsid w:val="00CA34AF"/>
    <w:rsid w:val="00CA3602"/>
    <w:rsid w:val="00CA3731"/>
    <w:rsid w:val="00CA44E3"/>
    <w:rsid w:val="00CA4B3D"/>
    <w:rsid w:val="00CA4F9A"/>
    <w:rsid w:val="00CA5113"/>
    <w:rsid w:val="00CA518A"/>
    <w:rsid w:val="00CA53B5"/>
    <w:rsid w:val="00CA5487"/>
    <w:rsid w:val="00CA54F8"/>
    <w:rsid w:val="00CA56A0"/>
    <w:rsid w:val="00CA5A1C"/>
    <w:rsid w:val="00CA5B2B"/>
    <w:rsid w:val="00CA600E"/>
    <w:rsid w:val="00CA645B"/>
    <w:rsid w:val="00CA65F0"/>
    <w:rsid w:val="00CA6C37"/>
    <w:rsid w:val="00CA745A"/>
    <w:rsid w:val="00CA7E58"/>
    <w:rsid w:val="00CB01D2"/>
    <w:rsid w:val="00CB02EE"/>
    <w:rsid w:val="00CB038E"/>
    <w:rsid w:val="00CB09D9"/>
    <w:rsid w:val="00CB1161"/>
    <w:rsid w:val="00CB143A"/>
    <w:rsid w:val="00CB14BD"/>
    <w:rsid w:val="00CB15E8"/>
    <w:rsid w:val="00CB1BDF"/>
    <w:rsid w:val="00CB2073"/>
    <w:rsid w:val="00CB262D"/>
    <w:rsid w:val="00CB29A8"/>
    <w:rsid w:val="00CB322D"/>
    <w:rsid w:val="00CB364A"/>
    <w:rsid w:val="00CB375B"/>
    <w:rsid w:val="00CB4829"/>
    <w:rsid w:val="00CB4C3A"/>
    <w:rsid w:val="00CB4F94"/>
    <w:rsid w:val="00CB4FDE"/>
    <w:rsid w:val="00CB5137"/>
    <w:rsid w:val="00CB57DA"/>
    <w:rsid w:val="00CB61E9"/>
    <w:rsid w:val="00CB66AD"/>
    <w:rsid w:val="00CB67A6"/>
    <w:rsid w:val="00CB6C1D"/>
    <w:rsid w:val="00CB6C58"/>
    <w:rsid w:val="00CB7106"/>
    <w:rsid w:val="00CB7828"/>
    <w:rsid w:val="00CB7E13"/>
    <w:rsid w:val="00CC06CF"/>
    <w:rsid w:val="00CC09B7"/>
    <w:rsid w:val="00CC09EE"/>
    <w:rsid w:val="00CC0BBA"/>
    <w:rsid w:val="00CC1135"/>
    <w:rsid w:val="00CC1AC6"/>
    <w:rsid w:val="00CC1BD1"/>
    <w:rsid w:val="00CC208F"/>
    <w:rsid w:val="00CC232A"/>
    <w:rsid w:val="00CC37CA"/>
    <w:rsid w:val="00CC3B6D"/>
    <w:rsid w:val="00CC3CD5"/>
    <w:rsid w:val="00CC484D"/>
    <w:rsid w:val="00CC49F3"/>
    <w:rsid w:val="00CC4AA6"/>
    <w:rsid w:val="00CC516B"/>
    <w:rsid w:val="00CC555C"/>
    <w:rsid w:val="00CC57FB"/>
    <w:rsid w:val="00CC601A"/>
    <w:rsid w:val="00CC6063"/>
    <w:rsid w:val="00CC62E9"/>
    <w:rsid w:val="00CC6322"/>
    <w:rsid w:val="00CC71DF"/>
    <w:rsid w:val="00CC7584"/>
    <w:rsid w:val="00CC77EC"/>
    <w:rsid w:val="00CC7D82"/>
    <w:rsid w:val="00CC7E81"/>
    <w:rsid w:val="00CC7FCB"/>
    <w:rsid w:val="00CD0404"/>
    <w:rsid w:val="00CD0452"/>
    <w:rsid w:val="00CD0563"/>
    <w:rsid w:val="00CD0605"/>
    <w:rsid w:val="00CD086E"/>
    <w:rsid w:val="00CD0B2F"/>
    <w:rsid w:val="00CD0CE0"/>
    <w:rsid w:val="00CD0D66"/>
    <w:rsid w:val="00CD1106"/>
    <w:rsid w:val="00CD1209"/>
    <w:rsid w:val="00CD15EE"/>
    <w:rsid w:val="00CD1893"/>
    <w:rsid w:val="00CD1922"/>
    <w:rsid w:val="00CD1A19"/>
    <w:rsid w:val="00CD1AB2"/>
    <w:rsid w:val="00CD20ED"/>
    <w:rsid w:val="00CD281E"/>
    <w:rsid w:val="00CD28DF"/>
    <w:rsid w:val="00CD2B29"/>
    <w:rsid w:val="00CD3633"/>
    <w:rsid w:val="00CD37E3"/>
    <w:rsid w:val="00CD3AF7"/>
    <w:rsid w:val="00CD3D1D"/>
    <w:rsid w:val="00CD3E48"/>
    <w:rsid w:val="00CD41A0"/>
    <w:rsid w:val="00CD4B1F"/>
    <w:rsid w:val="00CD54EC"/>
    <w:rsid w:val="00CD5587"/>
    <w:rsid w:val="00CD58C6"/>
    <w:rsid w:val="00CD5BEF"/>
    <w:rsid w:val="00CD5F86"/>
    <w:rsid w:val="00CD61F8"/>
    <w:rsid w:val="00CD6B7B"/>
    <w:rsid w:val="00CD6B82"/>
    <w:rsid w:val="00CD71E4"/>
    <w:rsid w:val="00CD7F08"/>
    <w:rsid w:val="00CD7F29"/>
    <w:rsid w:val="00CE0B44"/>
    <w:rsid w:val="00CE0B99"/>
    <w:rsid w:val="00CE1449"/>
    <w:rsid w:val="00CE16D3"/>
    <w:rsid w:val="00CE17DF"/>
    <w:rsid w:val="00CE1906"/>
    <w:rsid w:val="00CE1F70"/>
    <w:rsid w:val="00CE2E2B"/>
    <w:rsid w:val="00CE3521"/>
    <w:rsid w:val="00CE371C"/>
    <w:rsid w:val="00CE3757"/>
    <w:rsid w:val="00CE3997"/>
    <w:rsid w:val="00CE3A74"/>
    <w:rsid w:val="00CE468C"/>
    <w:rsid w:val="00CE5347"/>
    <w:rsid w:val="00CE5507"/>
    <w:rsid w:val="00CE5FF3"/>
    <w:rsid w:val="00CE62FF"/>
    <w:rsid w:val="00CE6E69"/>
    <w:rsid w:val="00CE6FDB"/>
    <w:rsid w:val="00CE7870"/>
    <w:rsid w:val="00CE7CF1"/>
    <w:rsid w:val="00CE7DAB"/>
    <w:rsid w:val="00CF0072"/>
    <w:rsid w:val="00CF00DC"/>
    <w:rsid w:val="00CF00E9"/>
    <w:rsid w:val="00CF0521"/>
    <w:rsid w:val="00CF0825"/>
    <w:rsid w:val="00CF18B1"/>
    <w:rsid w:val="00CF1BC4"/>
    <w:rsid w:val="00CF233B"/>
    <w:rsid w:val="00CF2662"/>
    <w:rsid w:val="00CF26AD"/>
    <w:rsid w:val="00CF2FFF"/>
    <w:rsid w:val="00CF3443"/>
    <w:rsid w:val="00CF36BB"/>
    <w:rsid w:val="00CF3B96"/>
    <w:rsid w:val="00CF4260"/>
    <w:rsid w:val="00CF4D27"/>
    <w:rsid w:val="00CF4FFB"/>
    <w:rsid w:val="00CF5059"/>
    <w:rsid w:val="00CF5CEF"/>
    <w:rsid w:val="00CF6A23"/>
    <w:rsid w:val="00CF7C73"/>
    <w:rsid w:val="00CF7CE7"/>
    <w:rsid w:val="00D00179"/>
    <w:rsid w:val="00D01DB0"/>
    <w:rsid w:val="00D021A8"/>
    <w:rsid w:val="00D0221B"/>
    <w:rsid w:val="00D03403"/>
    <w:rsid w:val="00D03533"/>
    <w:rsid w:val="00D03847"/>
    <w:rsid w:val="00D03A65"/>
    <w:rsid w:val="00D03A75"/>
    <w:rsid w:val="00D03F26"/>
    <w:rsid w:val="00D0472F"/>
    <w:rsid w:val="00D04D48"/>
    <w:rsid w:val="00D04DE7"/>
    <w:rsid w:val="00D04E86"/>
    <w:rsid w:val="00D05386"/>
    <w:rsid w:val="00D054BC"/>
    <w:rsid w:val="00D05622"/>
    <w:rsid w:val="00D05C61"/>
    <w:rsid w:val="00D06268"/>
    <w:rsid w:val="00D0647F"/>
    <w:rsid w:val="00D065D2"/>
    <w:rsid w:val="00D066EB"/>
    <w:rsid w:val="00D06DF9"/>
    <w:rsid w:val="00D07A47"/>
    <w:rsid w:val="00D10DCA"/>
    <w:rsid w:val="00D10FCD"/>
    <w:rsid w:val="00D11622"/>
    <w:rsid w:val="00D117BD"/>
    <w:rsid w:val="00D11A0A"/>
    <w:rsid w:val="00D11AA6"/>
    <w:rsid w:val="00D1210A"/>
    <w:rsid w:val="00D12158"/>
    <w:rsid w:val="00D122D6"/>
    <w:rsid w:val="00D12AB7"/>
    <w:rsid w:val="00D12C40"/>
    <w:rsid w:val="00D13802"/>
    <w:rsid w:val="00D139BC"/>
    <w:rsid w:val="00D13A65"/>
    <w:rsid w:val="00D13BF8"/>
    <w:rsid w:val="00D142CC"/>
    <w:rsid w:val="00D14375"/>
    <w:rsid w:val="00D14952"/>
    <w:rsid w:val="00D149D7"/>
    <w:rsid w:val="00D1509F"/>
    <w:rsid w:val="00D15BBC"/>
    <w:rsid w:val="00D15E0E"/>
    <w:rsid w:val="00D1621A"/>
    <w:rsid w:val="00D16F73"/>
    <w:rsid w:val="00D1702A"/>
    <w:rsid w:val="00D17C07"/>
    <w:rsid w:val="00D17DE7"/>
    <w:rsid w:val="00D17E21"/>
    <w:rsid w:val="00D202BB"/>
    <w:rsid w:val="00D207DC"/>
    <w:rsid w:val="00D20872"/>
    <w:rsid w:val="00D20D57"/>
    <w:rsid w:val="00D20FF0"/>
    <w:rsid w:val="00D21AFE"/>
    <w:rsid w:val="00D227F7"/>
    <w:rsid w:val="00D22B89"/>
    <w:rsid w:val="00D236F1"/>
    <w:rsid w:val="00D23CF9"/>
    <w:rsid w:val="00D24109"/>
    <w:rsid w:val="00D249E2"/>
    <w:rsid w:val="00D249E5"/>
    <w:rsid w:val="00D24F7F"/>
    <w:rsid w:val="00D250A1"/>
    <w:rsid w:val="00D253F1"/>
    <w:rsid w:val="00D25839"/>
    <w:rsid w:val="00D25F7A"/>
    <w:rsid w:val="00D26771"/>
    <w:rsid w:val="00D26B28"/>
    <w:rsid w:val="00D26D3B"/>
    <w:rsid w:val="00D26DA4"/>
    <w:rsid w:val="00D274EF"/>
    <w:rsid w:val="00D27C79"/>
    <w:rsid w:val="00D27D0E"/>
    <w:rsid w:val="00D30600"/>
    <w:rsid w:val="00D314E3"/>
    <w:rsid w:val="00D3161B"/>
    <w:rsid w:val="00D31889"/>
    <w:rsid w:val="00D318BE"/>
    <w:rsid w:val="00D31900"/>
    <w:rsid w:val="00D319E2"/>
    <w:rsid w:val="00D31B26"/>
    <w:rsid w:val="00D3228E"/>
    <w:rsid w:val="00D3272A"/>
    <w:rsid w:val="00D32D28"/>
    <w:rsid w:val="00D33192"/>
    <w:rsid w:val="00D33987"/>
    <w:rsid w:val="00D33C31"/>
    <w:rsid w:val="00D33CF4"/>
    <w:rsid w:val="00D340F5"/>
    <w:rsid w:val="00D349A8"/>
    <w:rsid w:val="00D34A65"/>
    <w:rsid w:val="00D34C14"/>
    <w:rsid w:val="00D34EC5"/>
    <w:rsid w:val="00D3504B"/>
    <w:rsid w:val="00D35091"/>
    <w:rsid w:val="00D3562C"/>
    <w:rsid w:val="00D35F62"/>
    <w:rsid w:val="00D3645B"/>
    <w:rsid w:val="00D36543"/>
    <w:rsid w:val="00D36954"/>
    <w:rsid w:val="00D36CB2"/>
    <w:rsid w:val="00D37312"/>
    <w:rsid w:val="00D3752F"/>
    <w:rsid w:val="00D37585"/>
    <w:rsid w:val="00D375B2"/>
    <w:rsid w:val="00D37D14"/>
    <w:rsid w:val="00D40306"/>
    <w:rsid w:val="00D4126E"/>
    <w:rsid w:val="00D41911"/>
    <w:rsid w:val="00D41D4B"/>
    <w:rsid w:val="00D4233F"/>
    <w:rsid w:val="00D4277E"/>
    <w:rsid w:val="00D42AE6"/>
    <w:rsid w:val="00D43B84"/>
    <w:rsid w:val="00D44153"/>
    <w:rsid w:val="00D44844"/>
    <w:rsid w:val="00D44CE0"/>
    <w:rsid w:val="00D44E37"/>
    <w:rsid w:val="00D44EA5"/>
    <w:rsid w:val="00D4512E"/>
    <w:rsid w:val="00D45977"/>
    <w:rsid w:val="00D45D8A"/>
    <w:rsid w:val="00D46023"/>
    <w:rsid w:val="00D4652E"/>
    <w:rsid w:val="00D46835"/>
    <w:rsid w:val="00D46E90"/>
    <w:rsid w:val="00D471C8"/>
    <w:rsid w:val="00D47830"/>
    <w:rsid w:val="00D47E5F"/>
    <w:rsid w:val="00D504B7"/>
    <w:rsid w:val="00D5078B"/>
    <w:rsid w:val="00D50B1E"/>
    <w:rsid w:val="00D513FF"/>
    <w:rsid w:val="00D5172C"/>
    <w:rsid w:val="00D526AA"/>
    <w:rsid w:val="00D5277E"/>
    <w:rsid w:val="00D52E05"/>
    <w:rsid w:val="00D52E17"/>
    <w:rsid w:val="00D52E25"/>
    <w:rsid w:val="00D52FF9"/>
    <w:rsid w:val="00D53670"/>
    <w:rsid w:val="00D5370A"/>
    <w:rsid w:val="00D53CF3"/>
    <w:rsid w:val="00D545E8"/>
    <w:rsid w:val="00D5519A"/>
    <w:rsid w:val="00D552CB"/>
    <w:rsid w:val="00D55A0B"/>
    <w:rsid w:val="00D55B9E"/>
    <w:rsid w:val="00D55D65"/>
    <w:rsid w:val="00D55D82"/>
    <w:rsid w:val="00D5615C"/>
    <w:rsid w:val="00D5669A"/>
    <w:rsid w:val="00D56976"/>
    <w:rsid w:val="00D56DE6"/>
    <w:rsid w:val="00D56F02"/>
    <w:rsid w:val="00D56F07"/>
    <w:rsid w:val="00D57022"/>
    <w:rsid w:val="00D5751F"/>
    <w:rsid w:val="00D60737"/>
    <w:rsid w:val="00D60FEB"/>
    <w:rsid w:val="00D61377"/>
    <w:rsid w:val="00D61515"/>
    <w:rsid w:val="00D6191F"/>
    <w:rsid w:val="00D61C4E"/>
    <w:rsid w:val="00D61EBC"/>
    <w:rsid w:val="00D627EB"/>
    <w:rsid w:val="00D62AE7"/>
    <w:rsid w:val="00D62F01"/>
    <w:rsid w:val="00D62F69"/>
    <w:rsid w:val="00D631A3"/>
    <w:rsid w:val="00D6443A"/>
    <w:rsid w:val="00D645DC"/>
    <w:rsid w:val="00D649FA"/>
    <w:rsid w:val="00D64A5D"/>
    <w:rsid w:val="00D64CAC"/>
    <w:rsid w:val="00D65009"/>
    <w:rsid w:val="00D66DCC"/>
    <w:rsid w:val="00D66F1A"/>
    <w:rsid w:val="00D6728F"/>
    <w:rsid w:val="00D67534"/>
    <w:rsid w:val="00D67726"/>
    <w:rsid w:val="00D67B1C"/>
    <w:rsid w:val="00D67F31"/>
    <w:rsid w:val="00D704A0"/>
    <w:rsid w:val="00D70A0D"/>
    <w:rsid w:val="00D70A38"/>
    <w:rsid w:val="00D70B7F"/>
    <w:rsid w:val="00D70C58"/>
    <w:rsid w:val="00D70D9A"/>
    <w:rsid w:val="00D70DD3"/>
    <w:rsid w:val="00D70EBA"/>
    <w:rsid w:val="00D713DC"/>
    <w:rsid w:val="00D7187E"/>
    <w:rsid w:val="00D72ABA"/>
    <w:rsid w:val="00D72F33"/>
    <w:rsid w:val="00D737C0"/>
    <w:rsid w:val="00D73A01"/>
    <w:rsid w:val="00D73BF9"/>
    <w:rsid w:val="00D73DDA"/>
    <w:rsid w:val="00D74A34"/>
    <w:rsid w:val="00D74E9D"/>
    <w:rsid w:val="00D75003"/>
    <w:rsid w:val="00D75829"/>
    <w:rsid w:val="00D75DB8"/>
    <w:rsid w:val="00D76824"/>
    <w:rsid w:val="00D769C2"/>
    <w:rsid w:val="00D76D9E"/>
    <w:rsid w:val="00D76F81"/>
    <w:rsid w:val="00D772F6"/>
    <w:rsid w:val="00D774E1"/>
    <w:rsid w:val="00D77654"/>
    <w:rsid w:val="00D8062E"/>
    <w:rsid w:val="00D80D1F"/>
    <w:rsid w:val="00D80E9A"/>
    <w:rsid w:val="00D811E1"/>
    <w:rsid w:val="00D81655"/>
    <w:rsid w:val="00D81DF5"/>
    <w:rsid w:val="00D8220F"/>
    <w:rsid w:val="00D8232E"/>
    <w:rsid w:val="00D8352D"/>
    <w:rsid w:val="00D83712"/>
    <w:rsid w:val="00D83852"/>
    <w:rsid w:val="00D839A9"/>
    <w:rsid w:val="00D83AF3"/>
    <w:rsid w:val="00D841A7"/>
    <w:rsid w:val="00D841DA"/>
    <w:rsid w:val="00D84224"/>
    <w:rsid w:val="00D8442A"/>
    <w:rsid w:val="00D84485"/>
    <w:rsid w:val="00D84C8D"/>
    <w:rsid w:val="00D854F6"/>
    <w:rsid w:val="00D85A95"/>
    <w:rsid w:val="00D85C28"/>
    <w:rsid w:val="00D85E6E"/>
    <w:rsid w:val="00D860AB"/>
    <w:rsid w:val="00D86392"/>
    <w:rsid w:val="00D86A97"/>
    <w:rsid w:val="00D87025"/>
    <w:rsid w:val="00D87877"/>
    <w:rsid w:val="00D90421"/>
    <w:rsid w:val="00D91B66"/>
    <w:rsid w:val="00D91B6B"/>
    <w:rsid w:val="00D91FCB"/>
    <w:rsid w:val="00D9236B"/>
    <w:rsid w:val="00D92655"/>
    <w:rsid w:val="00D92EED"/>
    <w:rsid w:val="00D93B49"/>
    <w:rsid w:val="00D93CB1"/>
    <w:rsid w:val="00D93D00"/>
    <w:rsid w:val="00D9468E"/>
    <w:rsid w:val="00D948AB"/>
    <w:rsid w:val="00D9497C"/>
    <w:rsid w:val="00D94C49"/>
    <w:rsid w:val="00D94C77"/>
    <w:rsid w:val="00D94E36"/>
    <w:rsid w:val="00D9505A"/>
    <w:rsid w:val="00D95310"/>
    <w:rsid w:val="00D959E8"/>
    <w:rsid w:val="00D96020"/>
    <w:rsid w:val="00D96141"/>
    <w:rsid w:val="00D96511"/>
    <w:rsid w:val="00D9655A"/>
    <w:rsid w:val="00D96BD8"/>
    <w:rsid w:val="00D97329"/>
    <w:rsid w:val="00DA0044"/>
    <w:rsid w:val="00DA07B9"/>
    <w:rsid w:val="00DA08E6"/>
    <w:rsid w:val="00DA10FD"/>
    <w:rsid w:val="00DA141E"/>
    <w:rsid w:val="00DA156C"/>
    <w:rsid w:val="00DA17DD"/>
    <w:rsid w:val="00DA1D72"/>
    <w:rsid w:val="00DA20BA"/>
    <w:rsid w:val="00DA21B5"/>
    <w:rsid w:val="00DA24EA"/>
    <w:rsid w:val="00DA3B14"/>
    <w:rsid w:val="00DA41FB"/>
    <w:rsid w:val="00DA42C9"/>
    <w:rsid w:val="00DA447E"/>
    <w:rsid w:val="00DA4623"/>
    <w:rsid w:val="00DA5091"/>
    <w:rsid w:val="00DA54B9"/>
    <w:rsid w:val="00DA5773"/>
    <w:rsid w:val="00DA5AAE"/>
    <w:rsid w:val="00DA5B99"/>
    <w:rsid w:val="00DA5FB0"/>
    <w:rsid w:val="00DA6647"/>
    <w:rsid w:val="00DA7951"/>
    <w:rsid w:val="00DA7CE3"/>
    <w:rsid w:val="00DB0024"/>
    <w:rsid w:val="00DB0243"/>
    <w:rsid w:val="00DB04D0"/>
    <w:rsid w:val="00DB0AEA"/>
    <w:rsid w:val="00DB0E05"/>
    <w:rsid w:val="00DB0F16"/>
    <w:rsid w:val="00DB1858"/>
    <w:rsid w:val="00DB1BBB"/>
    <w:rsid w:val="00DB1CDA"/>
    <w:rsid w:val="00DB1E24"/>
    <w:rsid w:val="00DB2035"/>
    <w:rsid w:val="00DB2058"/>
    <w:rsid w:val="00DB23F6"/>
    <w:rsid w:val="00DB2645"/>
    <w:rsid w:val="00DB2CA0"/>
    <w:rsid w:val="00DB31AF"/>
    <w:rsid w:val="00DB3554"/>
    <w:rsid w:val="00DB359F"/>
    <w:rsid w:val="00DB45CE"/>
    <w:rsid w:val="00DB4872"/>
    <w:rsid w:val="00DB4982"/>
    <w:rsid w:val="00DB4A7F"/>
    <w:rsid w:val="00DB4C43"/>
    <w:rsid w:val="00DB4E02"/>
    <w:rsid w:val="00DB502F"/>
    <w:rsid w:val="00DB542D"/>
    <w:rsid w:val="00DB70F3"/>
    <w:rsid w:val="00DB7355"/>
    <w:rsid w:val="00DB74BB"/>
    <w:rsid w:val="00DB7B6C"/>
    <w:rsid w:val="00DB7D18"/>
    <w:rsid w:val="00DC06C3"/>
    <w:rsid w:val="00DC148C"/>
    <w:rsid w:val="00DC1542"/>
    <w:rsid w:val="00DC1591"/>
    <w:rsid w:val="00DC1857"/>
    <w:rsid w:val="00DC19CA"/>
    <w:rsid w:val="00DC1E28"/>
    <w:rsid w:val="00DC2B46"/>
    <w:rsid w:val="00DC2C45"/>
    <w:rsid w:val="00DC3175"/>
    <w:rsid w:val="00DC352D"/>
    <w:rsid w:val="00DC3E8C"/>
    <w:rsid w:val="00DC3F68"/>
    <w:rsid w:val="00DC463B"/>
    <w:rsid w:val="00DC4809"/>
    <w:rsid w:val="00DC4A21"/>
    <w:rsid w:val="00DC529C"/>
    <w:rsid w:val="00DC5743"/>
    <w:rsid w:val="00DC59C1"/>
    <w:rsid w:val="00DC5CE5"/>
    <w:rsid w:val="00DC5E60"/>
    <w:rsid w:val="00DC61BD"/>
    <w:rsid w:val="00DC6356"/>
    <w:rsid w:val="00DC68A8"/>
    <w:rsid w:val="00DC6BDB"/>
    <w:rsid w:val="00DC6BFC"/>
    <w:rsid w:val="00DC72C8"/>
    <w:rsid w:val="00DC7AEA"/>
    <w:rsid w:val="00DD01CD"/>
    <w:rsid w:val="00DD088E"/>
    <w:rsid w:val="00DD0BBA"/>
    <w:rsid w:val="00DD0DD8"/>
    <w:rsid w:val="00DD1936"/>
    <w:rsid w:val="00DD1DBA"/>
    <w:rsid w:val="00DD1FEF"/>
    <w:rsid w:val="00DD2224"/>
    <w:rsid w:val="00DD2AC7"/>
    <w:rsid w:val="00DD2B65"/>
    <w:rsid w:val="00DD2D04"/>
    <w:rsid w:val="00DD31B9"/>
    <w:rsid w:val="00DD3448"/>
    <w:rsid w:val="00DD3539"/>
    <w:rsid w:val="00DD3B81"/>
    <w:rsid w:val="00DD407D"/>
    <w:rsid w:val="00DD449B"/>
    <w:rsid w:val="00DD4A92"/>
    <w:rsid w:val="00DD4C55"/>
    <w:rsid w:val="00DD4F95"/>
    <w:rsid w:val="00DD5041"/>
    <w:rsid w:val="00DD50A0"/>
    <w:rsid w:val="00DD50B0"/>
    <w:rsid w:val="00DD5135"/>
    <w:rsid w:val="00DD550D"/>
    <w:rsid w:val="00DD5510"/>
    <w:rsid w:val="00DD5FF6"/>
    <w:rsid w:val="00DD6017"/>
    <w:rsid w:val="00DD6B39"/>
    <w:rsid w:val="00DD71FB"/>
    <w:rsid w:val="00DD78F8"/>
    <w:rsid w:val="00DE05A8"/>
    <w:rsid w:val="00DE07E2"/>
    <w:rsid w:val="00DE09F8"/>
    <w:rsid w:val="00DE0BBC"/>
    <w:rsid w:val="00DE0CD4"/>
    <w:rsid w:val="00DE199F"/>
    <w:rsid w:val="00DE1B25"/>
    <w:rsid w:val="00DE268B"/>
    <w:rsid w:val="00DE2787"/>
    <w:rsid w:val="00DE2B28"/>
    <w:rsid w:val="00DE2FDB"/>
    <w:rsid w:val="00DE3199"/>
    <w:rsid w:val="00DE3813"/>
    <w:rsid w:val="00DE3F67"/>
    <w:rsid w:val="00DE4C97"/>
    <w:rsid w:val="00DE516F"/>
    <w:rsid w:val="00DE55C1"/>
    <w:rsid w:val="00DE567E"/>
    <w:rsid w:val="00DE5BCF"/>
    <w:rsid w:val="00DE5CFE"/>
    <w:rsid w:val="00DE5E1B"/>
    <w:rsid w:val="00DE5E9D"/>
    <w:rsid w:val="00DE6672"/>
    <w:rsid w:val="00DE7172"/>
    <w:rsid w:val="00DE7904"/>
    <w:rsid w:val="00DE7D06"/>
    <w:rsid w:val="00DE7DBB"/>
    <w:rsid w:val="00DF01A1"/>
    <w:rsid w:val="00DF06AA"/>
    <w:rsid w:val="00DF0732"/>
    <w:rsid w:val="00DF1181"/>
    <w:rsid w:val="00DF12BD"/>
    <w:rsid w:val="00DF167A"/>
    <w:rsid w:val="00DF1967"/>
    <w:rsid w:val="00DF1CA7"/>
    <w:rsid w:val="00DF1E5A"/>
    <w:rsid w:val="00DF2134"/>
    <w:rsid w:val="00DF21B3"/>
    <w:rsid w:val="00DF29B6"/>
    <w:rsid w:val="00DF2A00"/>
    <w:rsid w:val="00DF2B04"/>
    <w:rsid w:val="00DF2F53"/>
    <w:rsid w:val="00DF2F72"/>
    <w:rsid w:val="00DF2FC1"/>
    <w:rsid w:val="00DF3236"/>
    <w:rsid w:val="00DF35AA"/>
    <w:rsid w:val="00DF3913"/>
    <w:rsid w:val="00DF4404"/>
    <w:rsid w:val="00DF4F0A"/>
    <w:rsid w:val="00DF587E"/>
    <w:rsid w:val="00DF59D2"/>
    <w:rsid w:val="00DF6397"/>
    <w:rsid w:val="00DF64EC"/>
    <w:rsid w:val="00DF6865"/>
    <w:rsid w:val="00DF6F17"/>
    <w:rsid w:val="00DF7477"/>
    <w:rsid w:val="00DF754D"/>
    <w:rsid w:val="00DF77EC"/>
    <w:rsid w:val="00E00356"/>
    <w:rsid w:val="00E009F6"/>
    <w:rsid w:val="00E00A68"/>
    <w:rsid w:val="00E00C39"/>
    <w:rsid w:val="00E00E51"/>
    <w:rsid w:val="00E01ADE"/>
    <w:rsid w:val="00E01AE2"/>
    <w:rsid w:val="00E01C63"/>
    <w:rsid w:val="00E022CA"/>
    <w:rsid w:val="00E024D1"/>
    <w:rsid w:val="00E0293A"/>
    <w:rsid w:val="00E02C42"/>
    <w:rsid w:val="00E03A0E"/>
    <w:rsid w:val="00E03BEF"/>
    <w:rsid w:val="00E03D19"/>
    <w:rsid w:val="00E041F2"/>
    <w:rsid w:val="00E04223"/>
    <w:rsid w:val="00E04E90"/>
    <w:rsid w:val="00E050EC"/>
    <w:rsid w:val="00E051C8"/>
    <w:rsid w:val="00E05602"/>
    <w:rsid w:val="00E058E3"/>
    <w:rsid w:val="00E05983"/>
    <w:rsid w:val="00E0695F"/>
    <w:rsid w:val="00E077FE"/>
    <w:rsid w:val="00E07AD7"/>
    <w:rsid w:val="00E07E00"/>
    <w:rsid w:val="00E10254"/>
    <w:rsid w:val="00E109B4"/>
    <w:rsid w:val="00E10B92"/>
    <w:rsid w:val="00E10E37"/>
    <w:rsid w:val="00E114C5"/>
    <w:rsid w:val="00E1248A"/>
    <w:rsid w:val="00E1249D"/>
    <w:rsid w:val="00E124A5"/>
    <w:rsid w:val="00E125E6"/>
    <w:rsid w:val="00E12D62"/>
    <w:rsid w:val="00E13411"/>
    <w:rsid w:val="00E13749"/>
    <w:rsid w:val="00E13F17"/>
    <w:rsid w:val="00E14543"/>
    <w:rsid w:val="00E14775"/>
    <w:rsid w:val="00E14C76"/>
    <w:rsid w:val="00E14EF0"/>
    <w:rsid w:val="00E15080"/>
    <w:rsid w:val="00E15874"/>
    <w:rsid w:val="00E15D84"/>
    <w:rsid w:val="00E15FE8"/>
    <w:rsid w:val="00E16381"/>
    <w:rsid w:val="00E16933"/>
    <w:rsid w:val="00E169B6"/>
    <w:rsid w:val="00E16D59"/>
    <w:rsid w:val="00E17237"/>
    <w:rsid w:val="00E17915"/>
    <w:rsid w:val="00E17EE9"/>
    <w:rsid w:val="00E20FD9"/>
    <w:rsid w:val="00E210B0"/>
    <w:rsid w:val="00E218BB"/>
    <w:rsid w:val="00E21C1B"/>
    <w:rsid w:val="00E21D8A"/>
    <w:rsid w:val="00E21E50"/>
    <w:rsid w:val="00E21F84"/>
    <w:rsid w:val="00E21FF3"/>
    <w:rsid w:val="00E222AE"/>
    <w:rsid w:val="00E22B80"/>
    <w:rsid w:val="00E22DC3"/>
    <w:rsid w:val="00E23107"/>
    <w:rsid w:val="00E23934"/>
    <w:rsid w:val="00E23D0D"/>
    <w:rsid w:val="00E23FA8"/>
    <w:rsid w:val="00E2481D"/>
    <w:rsid w:val="00E249E5"/>
    <w:rsid w:val="00E24A88"/>
    <w:rsid w:val="00E24BF1"/>
    <w:rsid w:val="00E25D14"/>
    <w:rsid w:val="00E25D3E"/>
    <w:rsid w:val="00E25E90"/>
    <w:rsid w:val="00E2608B"/>
    <w:rsid w:val="00E27411"/>
    <w:rsid w:val="00E274BB"/>
    <w:rsid w:val="00E27731"/>
    <w:rsid w:val="00E2774E"/>
    <w:rsid w:val="00E303B7"/>
    <w:rsid w:val="00E305B9"/>
    <w:rsid w:val="00E30E84"/>
    <w:rsid w:val="00E3147D"/>
    <w:rsid w:val="00E31B59"/>
    <w:rsid w:val="00E31C07"/>
    <w:rsid w:val="00E31F22"/>
    <w:rsid w:val="00E32133"/>
    <w:rsid w:val="00E33217"/>
    <w:rsid w:val="00E337C4"/>
    <w:rsid w:val="00E34727"/>
    <w:rsid w:val="00E34C12"/>
    <w:rsid w:val="00E34CC9"/>
    <w:rsid w:val="00E34EE4"/>
    <w:rsid w:val="00E34FF5"/>
    <w:rsid w:val="00E3540C"/>
    <w:rsid w:val="00E35476"/>
    <w:rsid w:val="00E35BA6"/>
    <w:rsid w:val="00E35E39"/>
    <w:rsid w:val="00E35E56"/>
    <w:rsid w:val="00E367BF"/>
    <w:rsid w:val="00E36A41"/>
    <w:rsid w:val="00E36BDB"/>
    <w:rsid w:val="00E36F33"/>
    <w:rsid w:val="00E37185"/>
    <w:rsid w:val="00E371F8"/>
    <w:rsid w:val="00E37562"/>
    <w:rsid w:val="00E40300"/>
    <w:rsid w:val="00E40753"/>
    <w:rsid w:val="00E40795"/>
    <w:rsid w:val="00E40B12"/>
    <w:rsid w:val="00E40BA9"/>
    <w:rsid w:val="00E41059"/>
    <w:rsid w:val="00E4108E"/>
    <w:rsid w:val="00E411DB"/>
    <w:rsid w:val="00E41ACF"/>
    <w:rsid w:val="00E41B15"/>
    <w:rsid w:val="00E4223A"/>
    <w:rsid w:val="00E422BE"/>
    <w:rsid w:val="00E4243D"/>
    <w:rsid w:val="00E426D6"/>
    <w:rsid w:val="00E42E5B"/>
    <w:rsid w:val="00E43163"/>
    <w:rsid w:val="00E4370C"/>
    <w:rsid w:val="00E439BC"/>
    <w:rsid w:val="00E43C39"/>
    <w:rsid w:val="00E43F7C"/>
    <w:rsid w:val="00E44437"/>
    <w:rsid w:val="00E44588"/>
    <w:rsid w:val="00E448B2"/>
    <w:rsid w:val="00E44BAD"/>
    <w:rsid w:val="00E44C7C"/>
    <w:rsid w:val="00E44CF6"/>
    <w:rsid w:val="00E45042"/>
    <w:rsid w:val="00E455A5"/>
    <w:rsid w:val="00E457D9"/>
    <w:rsid w:val="00E45986"/>
    <w:rsid w:val="00E45FAC"/>
    <w:rsid w:val="00E46229"/>
    <w:rsid w:val="00E47553"/>
    <w:rsid w:val="00E5002D"/>
    <w:rsid w:val="00E502F0"/>
    <w:rsid w:val="00E5030E"/>
    <w:rsid w:val="00E5056F"/>
    <w:rsid w:val="00E50A7A"/>
    <w:rsid w:val="00E5108F"/>
    <w:rsid w:val="00E511B0"/>
    <w:rsid w:val="00E51345"/>
    <w:rsid w:val="00E51673"/>
    <w:rsid w:val="00E516D6"/>
    <w:rsid w:val="00E51AA6"/>
    <w:rsid w:val="00E51B99"/>
    <w:rsid w:val="00E51E1E"/>
    <w:rsid w:val="00E51FBF"/>
    <w:rsid w:val="00E52FB4"/>
    <w:rsid w:val="00E53075"/>
    <w:rsid w:val="00E5379C"/>
    <w:rsid w:val="00E53EE9"/>
    <w:rsid w:val="00E54AEC"/>
    <w:rsid w:val="00E557D9"/>
    <w:rsid w:val="00E56930"/>
    <w:rsid w:val="00E56B76"/>
    <w:rsid w:val="00E56D5F"/>
    <w:rsid w:val="00E5739A"/>
    <w:rsid w:val="00E5783D"/>
    <w:rsid w:val="00E57AE6"/>
    <w:rsid w:val="00E60092"/>
    <w:rsid w:val="00E601F7"/>
    <w:rsid w:val="00E601F8"/>
    <w:rsid w:val="00E60351"/>
    <w:rsid w:val="00E60AF8"/>
    <w:rsid w:val="00E60C1A"/>
    <w:rsid w:val="00E6151F"/>
    <w:rsid w:val="00E6174E"/>
    <w:rsid w:val="00E617FD"/>
    <w:rsid w:val="00E61A76"/>
    <w:rsid w:val="00E61BF0"/>
    <w:rsid w:val="00E62118"/>
    <w:rsid w:val="00E621ED"/>
    <w:rsid w:val="00E623BB"/>
    <w:rsid w:val="00E625DA"/>
    <w:rsid w:val="00E62B9E"/>
    <w:rsid w:val="00E633E9"/>
    <w:rsid w:val="00E63C64"/>
    <w:rsid w:val="00E63EE3"/>
    <w:rsid w:val="00E63FFE"/>
    <w:rsid w:val="00E65778"/>
    <w:rsid w:val="00E65A95"/>
    <w:rsid w:val="00E65EC1"/>
    <w:rsid w:val="00E66FE4"/>
    <w:rsid w:val="00E67450"/>
    <w:rsid w:val="00E674FE"/>
    <w:rsid w:val="00E67D75"/>
    <w:rsid w:val="00E67FE1"/>
    <w:rsid w:val="00E7032C"/>
    <w:rsid w:val="00E71339"/>
    <w:rsid w:val="00E71C11"/>
    <w:rsid w:val="00E72277"/>
    <w:rsid w:val="00E72488"/>
    <w:rsid w:val="00E72686"/>
    <w:rsid w:val="00E72C08"/>
    <w:rsid w:val="00E72D53"/>
    <w:rsid w:val="00E72D81"/>
    <w:rsid w:val="00E73195"/>
    <w:rsid w:val="00E7342E"/>
    <w:rsid w:val="00E735C7"/>
    <w:rsid w:val="00E735F2"/>
    <w:rsid w:val="00E73DF0"/>
    <w:rsid w:val="00E74073"/>
    <w:rsid w:val="00E74BF7"/>
    <w:rsid w:val="00E74D99"/>
    <w:rsid w:val="00E75013"/>
    <w:rsid w:val="00E7526B"/>
    <w:rsid w:val="00E755EA"/>
    <w:rsid w:val="00E758CA"/>
    <w:rsid w:val="00E7603B"/>
    <w:rsid w:val="00E763DD"/>
    <w:rsid w:val="00E76862"/>
    <w:rsid w:val="00E77347"/>
    <w:rsid w:val="00E77835"/>
    <w:rsid w:val="00E77BAA"/>
    <w:rsid w:val="00E77D96"/>
    <w:rsid w:val="00E80191"/>
    <w:rsid w:val="00E805A3"/>
    <w:rsid w:val="00E80B6B"/>
    <w:rsid w:val="00E81710"/>
    <w:rsid w:val="00E81FA2"/>
    <w:rsid w:val="00E821BB"/>
    <w:rsid w:val="00E83242"/>
    <w:rsid w:val="00E837F8"/>
    <w:rsid w:val="00E838B5"/>
    <w:rsid w:val="00E839FD"/>
    <w:rsid w:val="00E83D56"/>
    <w:rsid w:val="00E83D82"/>
    <w:rsid w:val="00E83EAB"/>
    <w:rsid w:val="00E847B1"/>
    <w:rsid w:val="00E84C9A"/>
    <w:rsid w:val="00E852FE"/>
    <w:rsid w:val="00E85490"/>
    <w:rsid w:val="00E85977"/>
    <w:rsid w:val="00E86084"/>
    <w:rsid w:val="00E86168"/>
    <w:rsid w:val="00E861C8"/>
    <w:rsid w:val="00E863B8"/>
    <w:rsid w:val="00E8664A"/>
    <w:rsid w:val="00E866BE"/>
    <w:rsid w:val="00E866F5"/>
    <w:rsid w:val="00E868BB"/>
    <w:rsid w:val="00E86B86"/>
    <w:rsid w:val="00E873BA"/>
    <w:rsid w:val="00E87936"/>
    <w:rsid w:val="00E900A2"/>
    <w:rsid w:val="00E900C2"/>
    <w:rsid w:val="00E906D6"/>
    <w:rsid w:val="00E90BAE"/>
    <w:rsid w:val="00E90D28"/>
    <w:rsid w:val="00E91482"/>
    <w:rsid w:val="00E91941"/>
    <w:rsid w:val="00E91E06"/>
    <w:rsid w:val="00E91E2C"/>
    <w:rsid w:val="00E92106"/>
    <w:rsid w:val="00E9227F"/>
    <w:rsid w:val="00E92C38"/>
    <w:rsid w:val="00E9352E"/>
    <w:rsid w:val="00E945BC"/>
    <w:rsid w:val="00E946E0"/>
    <w:rsid w:val="00E94B47"/>
    <w:rsid w:val="00E9514E"/>
    <w:rsid w:val="00E957E6"/>
    <w:rsid w:val="00E960F8"/>
    <w:rsid w:val="00E96185"/>
    <w:rsid w:val="00E965E1"/>
    <w:rsid w:val="00E966A4"/>
    <w:rsid w:val="00E96D7E"/>
    <w:rsid w:val="00E971AE"/>
    <w:rsid w:val="00E971D3"/>
    <w:rsid w:val="00E97914"/>
    <w:rsid w:val="00E9796B"/>
    <w:rsid w:val="00E97C4E"/>
    <w:rsid w:val="00EA0188"/>
    <w:rsid w:val="00EA0652"/>
    <w:rsid w:val="00EA0769"/>
    <w:rsid w:val="00EA09E8"/>
    <w:rsid w:val="00EA10D5"/>
    <w:rsid w:val="00EA189F"/>
    <w:rsid w:val="00EA29D5"/>
    <w:rsid w:val="00EA30CF"/>
    <w:rsid w:val="00EA335A"/>
    <w:rsid w:val="00EA371E"/>
    <w:rsid w:val="00EA440C"/>
    <w:rsid w:val="00EA468B"/>
    <w:rsid w:val="00EA50CC"/>
    <w:rsid w:val="00EA5511"/>
    <w:rsid w:val="00EA551D"/>
    <w:rsid w:val="00EA5DB1"/>
    <w:rsid w:val="00EA6CB7"/>
    <w:rsid w:val="00EA700A"/>
    <w:rsid w:val="00EA7184"/>
    <w:rsid w:val="00EA71CA"/>
    <w:rsid w:val="00EA7619"/>
    <w:rsid w:val="00EA7A21"/>
    <w:rsid w:val="00EB00A5"/>
    <w:rsid w:val="00EB047A"/>
    <w:rsid w:val="00EB0497"/>
    <w:rsid w:val="00EB09C8"/>
    <w:rsid w:val="00EB0BF8"/>
    <w:rsid w:val="00EB0EA6"/>
    <w:rsid w:val="00EB0FB7"/>
    <w:rsid w:val="00EB1501"/>
    <w:rsid w:val="00EB24EB"/>
    <w:rsid w:val="00EB2AAD"/>
    <w:rsid w:val="00EB2EA8"/>
    <w:rsid w:val="00EB2ED2"/>
    <w:rsid w:val="00EB2F3F"/>
    <w:rsid w:val="00EB3B4A"/>
    <w:rsid w:val="00EB3DAB"/>
    <w:rsid w:val="00EB489E"/>
    <w:rsid w:val="00EB4C9E"/>
    <w:rsid w:val="00EB4F75"/>
    <w:rsid w:val="00EB6209"/>
    <w:rsid w:val="00EB6748"/>
    <w:rsid w:val="00EB7BA1"/>
    <w:rsid w:val="00EB7CE0"/>
    <w:rsid w:val="00EB7F7E"/>
    <w:rsid w:val="00EC14C1"/>
    <w:rsid w:val="00EC14F3"/>
    <w:rsid w:val="00EC15FE"/>
    <w:rsid w:val="00EC1C4C"/>
    <w:rsid w:val="00EC2610"/>
    <w:rsid w:val="00EC2BDE"/>
    <w:rsid w:val="00EC2D52"/>
    <w:rsid w:val="00EC34E1"/>
    <w:rsid w:val="00EC3E9A"/>
    <w:rsid w:val="00EC491E"/>
    <w:rsid w:val="00EC494B"/>
    <w:rsid w:val="00EC4C98"/>
    <w:rsid w:val="00EC5BF3"/>
    <w:rsid w:val="00EC5D55"/>
    <w:rsid w:val="00EC5D6B"/>
    <w:rsid w:val="00EC6440"/>
    <w:rsid w:val="00EC678D"/>
    <w:rsid w:val="00EC76A1"/>
    <w:rsid w:val="00EC7CC7"/>
    <w:rsid w:val="00EC7E24"/>
    <w:rsid w:val="00EC7EE8"/>
    <w:rsid w:val="00ED01D5"/>
    <w:rsid w:val="00ED0AE3"/>
    <w:rsid w:val="00ED0BFB"/>
    <w:rsid w:val="00ED103B"/>
    <w:rsid w:val="00ED11E9"/>
    <w:rsid w:val="00ED1E95"/>
    <w:rsid w:val="00ED2028"/>
    <w:rsid w:val="00ED2278"/>
    <w:rsid w:val="00ED229A"/>
    <w:rsid w:val="00ED2C9D"/>
    <w:rsid w:val="00ED2D2D"/>
    <w:rsid w:val="00ED366A"/>
    <w:rsid w:val="00ED3802"/>
    <w:rsid w:val="00ED3B0B"/>
    <w:rsid w:val="00ED40E1"/>
    <w:rsid w:val="00ED44C9"/>
    <w:rsid w:val="00ED502D"/>
    <w:rsid w:val="00ED50D3"/>
    <w:rsid w:val="00ED5692"/>
    <w:rsid w:val="00ED5973"/>
    <w:rsid w:val="00ED597B"/>
    <w:rsid w:val="00ED5BE1"/>
    <w:rsid w:val="00ED5C7F"/>
    <w:rsid w:val="00ED5D94"/>
    <w:rsid w:val="00ED611B"/>
    <w:rsid w:val="00ED625D"/>
    <w:rsid w:val="00ED6642"/>
    <w:rsid w:val="00ED6654"/>
    <w:rsid w:val="00ED6F0C"/>
    <w:rsid w:val="00ED7312"/>
    <w:rsid w:val="00ED73D2"/>
    <w:rsid w:val="00ED77ED"/>
    <w:rsid w:val="00ED7C15"/>
    <w:rsid w:val="00EE036E"/>
    <w:rsid w:val="00EE0B7C"/>
    <w:rsid w:val="00EE10E1"/>
    <w:rsid w:val="00EE11D1"/>
    <w:rsid w:val="00EE1363"/>
    <w:rsid w:val="00EE164E"/>
    <w:rsid w:val="00EE1810"/>
    <w:rsid w:val="00EE1B5B"/>
    <w:rsid w:val="00EE1C57"/>
    <w:rsid w:val="00EE256E"/>
    <w:rsid w:val="00EE2762"/>
    <w:rsid w:val="00EE291A"/>
    <w:rsid w:val="00EE3672"/>
    <w:rsid w:val="00EE3731"/>
    <w:rsid w:val="00EE3A6E"/>
    <w:rsid w:val="00EE3AC4"/>
    <w:rsid w:val="00EE3D7B"/>
    <w:rsid w:val="00EE3E40"/>
    <w:rsid w:val="00EE4065"/>
    <w:rsid w:val="00EE4237"/>
    <w:rsid w:val="00EE42C7"/>
    <w:rsid w:val="00EE451F"/>
    <w:rsid w:val="00EE46A4"/>
    <w:rsid w:val="00EE4CB5"/>
    <w:rsid w:val="00EE576A"/>
    <w:rsid w:val="00EE60B1"/>
    <w:rsid w:val="00EE65BD"/>
    <w:rsid w:val="00EE6D03"/>
    <w:rsid w:val="00EE6EF8"/>
    <w:rsid w:val="00EE7140"/>
    <w:rsid w:val="00EE794D"/>
    <w:rsid w:val="00EE7C5A"/>
    <w:rsid w:val="00EF0F50"/>
    <w:rsid w:val="00EF1144"/>
    <w:rsid w:val="00EF15FD"/>
    <w:rsid w:val="00EF2997"/>
    <w:rsid w:val="00EF2C53"/>
    <w:rsid w:val="00EF2D15"/>
    <w:rsid w:val="00EF321E"/>
    <w:rsid w:val="00EF34B7"/>
    <w:rsid w:val="00EF369E"/>
    <w:rsid w:val="00EF3B77"/>
    <w:rsid w:val="00EF3F0D"/>
    <w:rsid w:val="00EF4346"/>
    <w:rsid w:val="00EF458A"/>
    <w:rsid w:val="00EF4B1E"/>
    <w:rsid w:val="00EF50DA"/>
    <w:rsid w:val="00EF52F2"/>
    <w:rsid w:val="00EF55C0"/>
    <w:rsid w:val="00EF55EB"/>
    <w:rsid w:val="00EF5F00"/>
    <w:rsid w:val="00EF65A7"/>
    <w:rsid w:val="00EF668F"/>
    <w:rsid w:val="00EF6AA7"/>
    <w:rsid w:val="00EF6B23"/>
    <w:rsid w:val="00EF6BD7"/>
    <w:rsid w:val="00EF6C80"/>
    <w:rsid w:val="00EF71B3"/>
    <w:rsid w:val="00EF78D6"/>
    <w:rsid w:val="00EF7C54"/>
    <w:rsid w:val="00F004D1"/>
    <w:rsid w:val="00F006F7"/>
    <w:rsid w:val="00F00BD4"/>
    <w:rsid w:val="00F00F75"/>
    <w:rsid w:val="00F0116E"/>
    <w:rsid w:val="00F01B3D"/>
    <w:rsid w:val="00F01B84"/>
    <w:rsid w:val="00F0207A"/>
    <w:rsid w:val="00F02144"/>
    <w:rsid w:val="00F03062"/>
    <w:rsid w:val="00F030D8"/>
    <w:rsid w:val="00F03595"/>
    <w:rsid w:val="00F03768"/>
    <w:rsid w:val="00F037E4"/>
    <w:rsid w:val="00F03D4D"/>
    <w:rsid w:val="00F03E04"/>
    <w:rsid w:val="00F04590"/>
    <w:rsid w:val="00F04DEC"/>
    <w:rsid w:val="00F05330"/>
    <w:rsid w:val="00F056C0"/>
    <w:rsid w:val="00F05DC7"/>
    <w:rsid w:val="00F05EBF"/>
    <w:rsid w:val="00F06617"/>
    <w:rsid w:val="00F069B1"/>
    <w:rsid w:val="00F06AE9"/>
    <w:rsid w:val="00F07145"/>
    <w:rsid w:val="00F075B2"/>
    <w:rsid w:val="00F076C2"/>
    <w:rsid w:val="00F078AE"/>
    <w:rsid w:val="00F07CD1"/>
    <w:rsid w:val="00F07F11"/>
    <w:rsid w:val="00F1077B"/>
    <w:rsid w:val="00F10E04"/>
    <w:rsid w:val="00F11524"/>
    <w:rsid w:val="00F11C65"/>
    <w:rsid w:val="00F11CB6"/>
    <w:rsid w:val="00F1260B"/>
    <w:rsid w:val="00F127D0"/>
    <w:rsid w:val="00F12A2B"/>
    <w:rsid w:val="00F12B83"/>
    <w:rsid w:val="00F133C5"/>
    <w:rsid w:val="00F1383B"/>
    <w:rsid w:val="00F13AE6"/>
    <w:rsid w:val="00F1401A"/>
    <w:rsid w:val="00F14229"/>
    <w:rsid w:val="00F155C4"/>
    <w:rsid w:val="00F160F3"/>
    <w:rsid w:val="00F1625B"/>
    <w:rsid w:val="00F171AB"/>
    <w:rsid w:val="00F17504"/>
    <w:rsid w:val="00F17B5A"/>
    <w:rsid w:val="00F2060C"/>
    <w:rsid w:val="00F20D2B"/>
    <w:rsid w:val="00F2113F"/>
    <w:rsid w:val="00F21317"/>
    <w:rsid w:val="00F21BCA"/>
    <w:rsid w:val="00F21C8F"/>
    <w:rsid w:val="00F22149"/>
    <w:rsid w:val="00F226B1"/>
    <w:rsid w:val="00F229A4"/>
    <w:rsid w:val="00F22DDA"/>
    <w:rsid w:val="00F22E5C"/>
    <w:rsid w:val="00F22EDC"/>
    <w:rsid w:val="00F24398"/>
    <w:rsid w:val="00F2450E"/>
    <w:rsid w:val="00F24548"/>
    <w:rsid w:val="00F24F08"/>
    <w:rsid w:val="00F24F6F"/>
    <w:rsid w:val="00F25115"/>
    <w:rsid w:val="00F2519B"/>
    <w:rsid w:val="00F255A2"/>
    <w:rsid w:val="00F2561A"/>
    <w:rsid w:val="00F266DF"/>
    <w:rsid w:val="00F26827"/>
    <w:rsid w:val="00F27047"/>
    <w:rsid w:val="00F27057"/>
    <w:rsid w:val="00F27291"/>
    <w:rsid w:val="00F277AE"/>
    <w:rsid w:val="00F27E21"/>
    <w:rsid w:val="00F302C7"/>
    <w:rsid w:val="00F30552"/>
    <w:rsid w:val="00F3097B"/>
    <w:rsid w:val="00F30B42"/>
    <w:rsid w:val="00F30BCF"/>
    <w:rsid w:val="00F30E2A"/>
    <w:rsid w:val="00F30EEE"/>
    <w:rsid w:val="00F31A18"/>
    <w:rsid w:val="00F322D4"/>
    <w:rsid w:val="00F322FD"/>
    <w:rsid w:val="00F324F9"/>
    <w:rsid w:val="00F3270E"/>
    <w:rsid w:val="00F32D37"/>
    <w:rsid w:val="00F32F84"/>
    <w:rsid w:val="00F33F3B"/>
    <w:rsid w:val="00F34066"/>
    <w:rsid w:val="00F341CC"/>
    <w:rsid w:val="00F34A05"/>
    <w:rsid w:val="00F34E13"/>
    <w:rsid w:val="00F3596B"/>
    <w:rsid w:val="00F35F6D"/>
    <w:rsid w:val="00F364C4"/>
    <w:rsid w:val="00F36E28"/>
    <w:rsid w:val="00F405C7"/>
    <w:rsid w:val="00F40783"/>
    <w:rsid w:val="00F409E6"/>
    <w:rsid w:val="00F40CFE"/>
    <w:rsid w:val="00F419DC"/>
    <w:rsid w:val="00F420A3"/>
    <w:rsid w:val="00F42103"/>
    <w:rsid w:val="00F421D4"/>
    <w:rsid w:val="00F423A3"/>
    <w:rsid w:val="00F429BE"/>
    <w:rsid w:val="00F42B57"/>
    <w:rsid w:val="00F42D18"/>
    <w:rsid w:val="00F42E3C"/>
    <w:rsid w:val="00F431EF"/>
    <w:rsid w:val="00F43482"/>
    <w:rsid w:val="00F4431F"/>
    <w:rsid w:val="00F449B3"/>
    <w:rsid w:val="00F44F58"/>
    <w:rsid w:val="00F45BBD"/>
    <w:rsid w:val="00F45C42"/>
    <w:rsid w:val="00F47A94"/>
    <w:rsid w:val="00F47F1B"/>
    <w:rsid w:val="00F47F4B"/>
    <w:rsid w:val="00F50311"/>
    <w:rsid w:val="00F504B0"/>
    <w:rsid w:val="00F50630"/>
    <w:rsid w:val="00F50A9D"/>
    <w:rsid w:val="00F50D8B"/>
    <w:rsid w:val="00F50DF8"/>
    <w:rsid w:val="00F512F7"/>
    <w:rsid w:val="00F5152F"/>
    <w:rsid w:val="00F515C5"/>
    <w:rsid w:val="00F51885"/>
    <w:rsid w:val="00F51926"/>
    <w:rsid w:val="00F51C42"/>
    <w:rsid w:val="00F52B8F"/>
    <w:rsid w:val="00F52CCC"/>
    <w:rsid w:val="00F52ECE"/>
    <w:rsid w:val="00F52F3C"/>
    <w:rsid w:val="00F52FE2"/>
    <w:rsid w:val="00F53851"/>
    <w:rsid w:val="00F53880"/>
    <w:rsid w:val="00F55682"/>
    <w:rsid w:val="00F5597F"/>
    <w:rsid w:val="00F55AE1"/>
    <w:rsid w:val="00F5620B"/>
    <w:rsid w:val="00F567D8"/>
    <w:rsid w:val="00F56952"/>
    <w:rsid w:val="00F56B50"/>
    <w:rsid w:val="00F56F71"/>
    <w:rsid w:val="00F57FEC"/>
    <w:rsid w:val="00F60C74"/>
    <w:rsid w:val="00F60CD9"/>
    <w:rsid w:val="00F614F6"/>
    <w:rsid w:val="00F61925"/>
    <w:rsid w:val="00F61C15"/>
    <w:rsid w:val="00F61EB6"/>
    <w:rsid w:val="00F62002"/>
    <w:rsid w:val="00F62548"/>
    <w:rsid w:val="00F627B5"/>
    <w:rsid w:val="00F62895"/>
    <w:rsid w:val="00F6299C"/>
    <w:rsid w:val="00F640D0"/>
    <w:rsid w:val="00F6440B"/>
    <w:rsid w:val="00F648E7"/>
    <w:rsid w:val="00F64D6A"/>
    <w:rsid w:val="00F65113"/>
    <w:rsid w:val="00F657B9"/>
    <w:rsid w:val="00F66942"/>
    <w:rsid w:val="00F66B24"/>
    <w:rsid w:val="00F66D03"/>
    <w:rsid w:val="00F676F2"/>
    <w:rsid w:val="00F70279"/>
    <w:rsid w:val="00F70849"/>
    <w:rsid w:val="00F70BCD"/>
    <w:rsid w:val="00F710A5"/>
    <w:rsid w:val="00F712EF"/>
    <w:rsid w:val="00F7165F"/>
    <w:rsid w:val="00F7166E"/>
    <w:rsid w:val="00F71B52"/>
    <w:rsid w:val="00F71BFF"/>
    <w:rsid w:val="00F71FEF"/>
    <w:rsid w:val="00F72390"/>
    <w:rsid w:val="00F72B77"/>
    <w:rsid w:val="00F72DBA"/>
    <w:rsid w:val="00F7333A"/>
    <w:rsid w:val="00F73A65"/>
    <w:rsid w:val="00F73CE0"/>
    <w:rsid w:val="00F74850"/>
    <w:rsid w:val="00F74A1A"/>
    <w:rsid w:val="00F74ECB"/>
    <w:rsid w:val="00F7532E"/>
    <w:rsid w:val="00F755B1"/>
    <w:rsid w:val="00F75DF4"/>
    <w:rsid w:val="00F75EB6"/>
    <w:rsid w:val="00F7603C"/>
    <w:rsid w:val="00F76499"/>
    <w:rsid w:val="00F76777"/>
    <w:rsid w:val="00F769C1"/>
    <w:rsid w:val="00F76DB2"/>
    <w:rsid w:val="00F7799A"/>
    <w:rsid w:val="00F77CB5"/>
    <w:rsid w:val="00F80005"/>
    <w:rsid w:val="00F80451"/>
    <w:rsid w:val="00F80646"/>
    <w:rsid w:val="00F809F1"/>
    <w:rsid w:val="00F80AC7"/>
    <w:rsid w:val="00F80FE8"/>
    <w:rsid w:val="00F817E2"/>
    <w:rsid w:val="00F81919"/>
    <w:rsid w:val="00F81F2C"/>
    <w:rsid w:val="00F81F4E"/>
    <w:rsid w:val="00F81FDD"/>
    <w:rsid w:val="00F82920"/>
    <w:rsid w:val="00F841DF"/>
    <w:rsid w:val="00F84279"/>
    <w:rsid w:val="00F84546"/>
    <w:rsid w:val="00F846F7"/>
    <w:rsid w:val="00F8473C"/>
    <w:rsid w:val="00F84CAE"/>
    <w:rsid w:val="00F85A1D"/>
    <w:rsid w:val="00F85BBC"/>
    <w:rsid w:val="00F85C7A"/>
    <w:rsid w:val="00F85DF9"/>
    <w:rsid w:val="00F86345"/>
    <w:rsid w:val="00F864AE"/>
    <w:rsid w:val="00F867B0"/>
    <w:rsid w:val="00F8730B"/>
    <w:rsid w:val="00F9074E"/>
    <w:rsid w:val="00F90780"/>
    <w:rsid w:val="00F90877"/>
    <w:rsid w:val="00F90F95"/>
    <w:rsid w:val="00F910D8"/>
    <w:rsid w:val="00F9163B"/>
    <w:rsid w:val="00F91711"/>
    <w:rsid w:val="00F9222C"/>
    <w:rsid w:val="00F92541"/>
    <w:rsid w:val="00F92959"/>
    <w:rsid w:val="00F929AF"/>
    <w:rsid w:val="00F92C09"/>
    <w:rsid w:val="00F93438"/>
    <w:rsid w:val="00F9371D"/>
    <w:rsid w:val="00F9446F"/>
    <w:rsid w:val="00F94492"/>
    <w:rsid w:val="00F9480E"/>
    <w:rsid w:val="00F94930"/>
    <w:rsid w:val="00F95055"/>
    <w:rsid w:val="00F95D0B"/>
    <w:rsid w:val="00F96820"/>
    <w:rsid w:val="00F96B60"/>
    <w:rsid w:val="00F97A56"/>
    <w:rsid w:val="00F97AA4"/>
    <w:rsid w:val="00FA00D5"/>
    <w:rsid w:val="00FA0D89"/>
    <w:rsid w:val="00FA0DA6"/>
    <w:rsid w:val="00FA0ED8"/>
    <w:rsid w:val="00FA13DA"/>
    <w:rsid w:val="00FA13F1"/>
    <w:rsid w:val="00FA1AE6"/>
    <w:rsid w:val="00FA1FF5"/>
    <w:rsid w:val="00FA27C3"/>
    <w:rsid w:val="00FA2943"/>
    <w:rsid w:val="00FA2E21"/>
    <w:rsid w:val="00FA30EB"/>
    <w:rsid w:val="00FA312E"/>
    <w:rsid w:val="00FA3214"/>
    <w:rsid w:val="00FA353E"/>
    <w:rsid w:val="00FA3D61"/>
    <w:rsid w:val="00FA3E7F"/>
    <w:rsid w:val="00FA4280"/>
    <w:rsid w:val="00FA42EE"/>
    <w:rsid w:val="00FA4A87"/>
    <w:rsid w:val="00FA5437"/>
    <w:rsid w:val="00FA5469"/>
    <w:rsid w:val="00FA68D8"/>
    <w:rsid w:val="00FA6A42"/>
    <w:rsid w:val="00FA6A45"/>
    <w:rsid w:val="00FA6A72"/>
    <w:rsid w:val="00FA6EF8"/>
    <w:rsid w:val="00FA7674"/>
    <w:rsid w:val="00FB0771"/>
    <w:rsid w:val="00FB0AF5"/>
    <w:rsid w:val="00FB0CE6"/>
    <w:rsid w:val="00FB0DDA"/>
    <w:rsid w:val="00FB2944"/>
    <w:rsid w:val="00FB2B81"/>
    <w:rsid w:val="00FB30C4"/>
    <w:rsid w:val="00FB33C5"/>
    <w:rsid w:val="00FB3996"/>
    <w:rsid w:val="00FB3DA1"/>
    <w:rsid w:val="00FB53E6"/>
    <w:rsid w:val="00FB5533"/>
    <w:rsid w:val="00FB5D18"/>
    <w:rsid w:val="00FB5D98"/>
    <w:rsid w:val="00FB62DC"/>
    <w:rsid w:val="00FB6895"/>
    <w:rsid w:val="00FB690E"/>
    <w:rsid w:val="00FB6A7A"/>
    <w:rsid w:val="00FB6D77"/>
    <w:rsid w:val="00FB7287"/>
    <w:rsid w:val="00FB79D3"/>
    <w:rsid w:val="00FC07D7"/>
    <w:rsid w:val="00FC0B1D"/>
    <w:rsid w:val="00FC0C7B"/>
    <w:rsid w:val="00FC162B"/>
    <w:rsid w:val="00FC1E7E"/>
    <w:rsid w:val="00FC2103"/>
    <w:rsid w:val="00FC27BE"/>
    <w:rsid w:val="00FC2811"/>
    <w:rsid w:val="00FC3181"/>
    <w:rsid w:val="00FC365B"/>
    <w:rsid w:val="00FC375D"/>
    <w:rsid w:val="00FC39B3"/>
    <w:rsid w:val="00FC3B7F"/>
    <w:rsid w:val="00FC4C06"/>
    <w:rsid w:val="00FC5045"/>
    <w:rsid w:val="00FC577F"/>
    <w:rsid w:val="00FC5D3A"/>
    <w:rsid w:val="00FC75B1"/>
    <w:rsid w:val="00FC781E"/>
    <w:rsid w:val="00FC7A82"/>
    <w:rsid w:val="00FC7AF5"/>
    <w:rsid w:val="00FC7E39"/>
    <w:rsid w:val="00FD0074"/>
    <w:rsid w:val="00FD0151"/>
    <w:rsid w:val="00FD028A"/>
    <w:rsid w:val="00FD05A2"/>
    <w:rsid w:val="00FD0F75"/>
    <w:rsid w:val="00FD11E6"/>
    <w:rsid w:val="00FD11EE"/>
    <w:rsid w:val="00FD1774"/>
    <w:rsid w:val="00FD1825"/>
    <w:rsid w:val="00FD1B10"/>
    <w:rsid w:val="00FD1C18"/>
    <w:rsid w:val="00FD1DD6"/>
    <w:rsid w:val="00FD21FC"/>
    <w:rsid w:val="00FD27EF"/>
    <w:rsid w:val="00FD2C95"/>
    <w:rsid w:val="00FD30BB"/>
    <w:rsid w:val="00FD314D"/>
    <w:rsid w:val="00FD3527"/>
    <w:rsid w:val="00FD3921"/>
    <w:rsid w:val="00FD3EF8"/>
    <w:rsid w:val="00FD4EB4"/>
    <w:rsid w:val="00FD522C"/>
    <w:rsid w:val="00FD59D7"/>
    <w:rsid w:val="00FD66DB"/>
    <w:rsid w:val="00FD6844"/>
    <w:rsid w:val="00FD6B1C"/>
    <w:rsid w:val="00FD6B62"/>
    <w:rsid w:val="00FD773B"/>
    <w:rsid w:val="00FD78C0"/>
    <w:rsid w:val="00FE0700"/>
    <w:rsid w:val="00FE0C26"/>
    <w:rsid w:val="00FE0D66"/>
    <w:rsid w:val="00FE15FC"/>
    <w:rsid w:val="00FE1DFF"/>
    <w:rsid w:val="00FE2309"/>
    <w:rsid w:val="00FE288D"/>
    <w:rsid w:val="00FE2C9C"/>
    <w:rsid w:val="00FE2DE9"/>
    <w:rsid w:val="00FE2F63"/>
    <w:rsid w:val="00FE376D"/>
    <w:rsid w:val="00FE3C62"/>
    <w:rsid w:val="00FE412E"/>
    <w:rsid w:val="00FE43DF"/>
    <w:rsid w:val="00FE4472"/>
    <w:rsid w:val="00FE5984"/>
    <w:rsid w:val="00FE5AF9"/>
    <w:rsid w:val="00FE5BE3"/>
    <w:rsid w:val="00FE5DF6"/>
    <w:rsid w:val="00FE5EE6"/>
    <w:rsid w:val="00FE6386"/>
    <w:rsid w:val="00FE6756"/>
    <w:rsid w:val="00FE6874"/>
    <w:rsid w:val="00FE6886"/>
    <w:rsid w:val="00FE68D0"/>
    <w:rsid w:val="00FE6926"/>
    <w:rsid w:val="00FE6C22"/>
    <w:rsid w:val="00FE7104"/>
    <w:rsid w:val="00FE71DA"/>
    <w:rsid w:val="00FE761C"/>
    <w:rsid w:val="00FE7719"/>
    <w:rsid w:val="00FF0367"/>
    <w:rsid w:val="00FF2273"/>
    <w:rsid w:val="00FF234C"/>
    <w:rsid w:val="00FF2EF4"/>
    <w:rsid w:val="00FF34A4"/>
    <w:rsid w:val="00FF3C4C"/>
    <w:rsid w:val="00FF41F5"/>
    <w:rsid w:val="00FF4783"/>
    <w:rsid w:val="00FF4B81"/>
    <w:rsid w:val="00FF4C16"/>
    <w:rsid w:val="00FF4F26"/>
    <w:rsid w:val="00FF4F2D"/>
    <w:rsid w:val="00FF53C3"/>
    <w:rsid w:val="00FF5457"/>
    <w:rsid w:val="00FF54E1"/>
    <w:rsid w:val="00FF5A66"/>
    <w:rsid w:val="00FF5C68"/>
    <w:rsid w:val="00FF6074"/>
    <w:rsid w:val="00FF613B"/>
    <w:rsid w:val="00FF6195"/>
    <w:rsid w:val="00FF625C"/>
    <w:rsid w:val="00FF63B2"/>
    <w:rsid w:val="00FF6D7B"/>
    <w:rsid w:val="00FF6EB1"/>
    <w:rsid w:val="00FF6ED2"/>
    <w:rsid w:val="00FF6F41"/>
    <w:rsid w:val="00FF71FA"/>
    <w:rsid w:val="00FF7BD5"/>
    <w:rsid w:val="021450BF"/>
    <w:rsid w:val="0217847A"/>
    <w:rsid w:val="025E20D8"/>
    <w:rsid w:val="02754606"/>
    <w:rsid w:val="040E341A"/>
    <w:rsid w:val="04B5C966"/>
    <w:rsid w:val="053BBADC"/>
    <w:rsid w:val="05D5599C"/>
    <w:rsid w:val="0653F3B1"/>
    <w:rsid w:val="06F43EB7"/>
    <w:rsid w:val="073FDF49"/>
    <w:rsid w:val="080A29B9"/>
    <w:rsid w:val="09AA18AA"/>
    <w:rsid w:val="09C7C825"/>
    <w:rsid w:val="0A5C4ACE"/>
    <w:rsid w:val="0A62EC37"/>
    <w:rsid w:val="0A9D48E4"/>
    <w:rsid w:val="0B1C5D97"/>
    <w:rsid w:val="0B447F24"/>
    <w:rsid w:val="0D31CF4E"/>
    <w:rsid w:val="0DC28DD5"/>
    <w:rsid w:val="0E5E84EC"/>
    <w:rsid w:val="0F4E1582"/>
    <w:rsid w:val="0FCE4B91"/>
    <w:rsid w:val="10490D17"/>
    <w:rsid w:val="117DD80A"/>
    <w:rsid w:val="14005E6C"/>
    <w:rsid w:val="1471A2B4"/>
    <w:rsid w:val="149FAA6E"/>
    <w:rsid w:val="14A7E00D"/>
    <w:rsid w:val="151AC387"/>
    <w:rsid w:val="1566FD2F"/>
    <w:rsid w:val="156BE3C7"/>
    <w:rsid w:val="16C5A616"/>
    <w:rsid w:val="18465A9B"/>
    <w:rsid w:val="185F5BA9"/>
    <w:rsid w:val="18BA5C00"/>
    <w:rsid w:val="190CFE5F"/>
    <w:rsid w:val="1B35A677"/>
    <w:rsid w:val="1C22E871"/>
    <w:rsid w:val="1D4D8DAF"/>
    <w:rsid w:val="1D82193D"/>
    <w:rsid w:val="1E7D864E"/>
    <w:rsid w:val="20BD90E7"/>
    <w:rsid w:val="229B5B79"/>
    <w:rsid w:val="236C16E8"/>
    <w:rsid w:val="24805C0A"/>
    <w:rsid w:val="254A75EE"/>
    <w:rsid w:val="263C5251"/>
    <w:rsid w:val="270147E8"/>
    <w:rsid w:val="270CD3C3"/>
    <w:rsid w:val="2778FA2A"/>
    <w:rsid w:val="279A05DD"/>
    <w:rsid w:val="27D3B3DD"/>
    <w:rsid w:val="27F4F1BA"/>
    <w:rsid w:val="283EF232"/>
    <w:rsid w:val="293EEA24"/>
    <w:rsid w:val="29DB8B16"/>
    <w:rsid w:val="29E4361D"/>
    <w:rsid w:val="2A02F67B"/>
    <w:rsid w:val="2A6143E5"/>
    <w:rsid w:val="2C63F382"/>
    <w:rsid w:val="2CA4AB0C"/>
    <w:rsid w:val="2CE863CB"/>
    <w:rsid w:val="2FFF6296"/>
    <w:rsid w:val="30A161CC"/>
    <w:rsid w:val="31853AFD"/>
    <w:rsid w:val="333169B7"/>
    <w:rsid w:val="337660A6"/>
    <w:rsid w:val="339FDA23"/>
    <w:rsid w:val="33B8AB48"/>
    <w:rsid w:val="340BF5BF"/>
    <w:rsid w:val="3532E1A0"/>
    <w:rsid w:val="35432177"/>
    <w:rsid w:val="360E2CC2"/>
    <w:rsid w:val="368D8FB8"/>
    <w:rsid w:val="3860FBC7"/>
    <w:rsid w:val="38DDA2E9"/>
    <w:rsid w:val="390F1F18"/>
    <w:rsid w:val="3920B3A3"/>
    <w:rsid w:val="39E261D6"/>
    <w:rsid w:val="3A7086EB"/>
    <w:rsid w:val="3AEAAFA4"/>
    <w:rsid w:val="3B757DAB"/>
    <w:rsid w:val="3C75962F"/>
    <w:rsid w:val="3CF8A8AA"/>
    <w:rsid w:val="3D18D2CC"/>
    <w:rsid w:val="3D370FD9"/>
    <w:rsid w:val="3D75A08A"/>
    <w:rsid w:val="3E540CC8"/>
    <w:rsid w:val="3F7EB867"/>
    <w:rsid w:val="3FCFDCD2"/>
    <w:rsid w:val="40793295"/>
    <w:rsid w:val="411FE939"/>
    <w:rsid w:val="41C34358"/>
    <w:rsid w:val="4327CF0B"/>
    <w:rsid w:val="437146F0"/>
    <w:rsid w:val="440D5BB0"/>
    <w:rsid w:val="44ED509E"/>
    <w:rsid w:val="454FF647"/>
    <w:rsid w:val="4687880D"/>
    <w:rsid w:val="46E18347"/>
    <w:rsid w:val="48AFFD40"/>
    <w:rsid w:val="490CC6F2"/>
    <w:rsid w:val="49F85B1F"/>
    <w:rsid w:val="4A2C4A89"/>
    <w:rsid w:val="4AAC0F48"/>
    <w:rsid w:val="4B3025C2"/>
    <w:rsid w:val="4B572163"/>
    <w:rsid w:val="4C9C86E3"/>
    <w:rsid w:val="4E7ED8C3"/>
    <w:rsid w:val="4F4E4AAF"/>
    <w:rsid w:val="4F5AD8F4"/>
    <w:rsid w:val="503AE14E"/>
    <w:rsid w:val="50850F2D"/>
    <w:rsid w:val="50CCE342"/>
    <w:rsid w:val="50F0D5A1"/>
    <w:rsid w:val="521CBFCF"/>
    <w:rsid w:val="52B8672D"/>
    <w:rsid w:val="536A560A"/>
    <w:rsid w:val="54386963"/>
    <w:rsid w:val="550CC707"/>
    <w:rsid w:val="55DEE68A"/>
    <w:rsid w:val="55E96CD3"/>
    <w:rsid w:val="56A4EABF"/>
    <w:rsid w:val="56BCB15B"/>
    <w:rsid w:val="580BA132"/>
    <w:rsid w:val="581A6DCD"/>
    <w:rsid w:val="58BE486B"/>
    <w:rsid w:val="592503E4"/>
    <w:rsid w:val="59383CB9"/>
    <w:rsid w:val="59A9FE59"/>
    <w:rsid w:val="5B63E72C"/>
    <w:rsid w:val="5C6F4603"/>
    <w:rsid w:val="5CBE09D4"/>
    <w:rsid w:val="5D905338"/>
    <w:rsid w:val="5E2CAA14"/>
    <w:rsid w:val="5E31A242"/>
    <w:rsid w:val="5EFFEE9C"/>
    <w:rsid w:val="5FBBF9C5"/>
    <w:rsid w:val="614A1356"/>
    <w:rsid w:val="61DEBB76"/>
    <w:rsid w:val="62244169"/>
    <w:rsid w:val="6314AC17"/>
    <w:rsid w:val="6566B5CA"/>
    <w:rsid w:val="65D21175"/>
    <w:rsid w:val="66C715D4"/>
    <w:rsid w:val="67275AA4"/>
    <w:rsid w:val="6735183B"/>
    <w:rsid w:val="6869C5AD"/>
    <w:rsid w:val="688BAAF1"/>
    <w:rsid w:val="68B0C45E"/>
    <w:rsid w:val="69BD54DE"/>
    <w:rsid w:val="6A2AF41A"/>
    <w:rsid w:val="6A3D0EA2"/>
    <w:rsid w:val="6AA93F41"/>
    <w:rsid w:val="6B072D17"/>
    <w:rsid w:val="6C48F066"/>
    <w:rsid w:val="6C5ED07B"/>
    <w:rsid w:val="6CD356B3"/>
    <w:rsid w:val="6D578AF8"/>
    <w:rsid w:val="6D893BBF"/>
    <w:rsid w:val="6EBE5813"/>
    <w:rsid w:val="6FACA8A6"/>
    <w:rsid w:val="70EDA0F5"/>
    <w:rsid w:val="71C999F6"/>
    <w:rsid w:val="725100BF"/>
    <w:rsid w:val="72F00A7B"/>
    <w:rsid w:val="734B2518"/>
    <w:rsid w:val="745E0ED9"/>
    <w:rsid w:val="75161372"/>
    <w:rsid w:val="75F00B4B"/>
    <w:rsid w:val="769B0F5B"/>
    <w:rsid w:val="7727F8F6"/>
    <w:rsid w:val="784F1854"/>
    <w:rsid w:val="78F8F463"/>
    <w:rsid w:val="7A416312"/>
    <w:rsid w:val="7C453FEE"/>
    <w:rsid w:val="7CC3ADD5"/>
    <w:rsid w:val="7D09BFED"/>
    <w:rsid w:val="7DD03383"/>
    <w:rsid w:val="7FEFF440"/>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55058D2"/>
  <w14:defaultImageDpi w14:val="32767"/>
  <w15:docId w15:val="{7CC4E4AF-6176-4F50-AFAF-A536B3B6E7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lang w:val="da-DK" w:eastAsia="en-US" w:bidi="ar-SA"/>
      </w:rPr>
    </w:rPrDefault>
    <w:pPrDefault>
      <w:pPr>
        <w:spacing w:line="280" w:lineRule="atLeast"/>
        <w:jc w:val="both"/>
      </w:pPr>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9" w:qFormat="1"/>
    <w:lsdException w:name="heading 5" w:uiPriority="1" w:qFormat="1"/>
    <w:lsdException w:name="heading 6" w:uiPriority="1" w:qFormat="1"/>
    <w:lsdException w:name="heading 7" w:semiHidden="1" w:uiPriority="1" w:unhideWhenUsed="1"/>
    <w:lsdException w:name="heading 8" w:semiHidden="1" w:uiPriority="1" w:unhideWhenUsed="1"/>
    <w:lsdException w:name="heading 9" w:semiHidden="1" w:uiPriority="1" w:unhideWhenUsed="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qFormat="1"/>
    <w:lsdException w:name="header" w:semiHidden="1" w:unhideWhenUsed="1"/>
    <w:lsdException w:name="footer" w:semiHidden="1" w:unhideWhenUsed="1"/>
    <w:lsdException w:name="index heading" w:semiHidden="1"/>
    <w:lsdException w:name="caption" w:semiHidden="1" w:uiPriority="35" w:unhideWhenUsed="1" w:qFormat="1"/>
    <w:lsdException w:name="table of figures" w:semiHidden="1" w:unhideWhenUsed="1"/>
    <w:lsdException w:name="envelope address" w:semiHidden="1"/>
    <w:lsdException w:name="envelope return" w:semiHidden="1"/>
    <w:lsdException w:name="footnote reference" w:semiHidden="1" w:unhideWhenUsed="1"/>
    <w:lsdException w:name="annotation reference" w:semiHidden="1" w:qFormat="1"/>
    <w:lsdException w:name="line number" w:semiHidden="1"/>
    <w:lsdException w:name="page number" w:semiHidden="1" w:uiPriority="21" w:unhideWhenUsed="1"/>
    <w:lsdException w:name="endnote reference" w:semiHidden="1" w:unhideWhenUsed="1"/>
    <w:lsdException w:name="endnote text" w:semiHidden="1" w:unhideWhenUsed="1"/>
    <w:lsdException w:name="table of authorities" w:semiHidden="1" w:uiPriority="9" w:unhideWhenUsed="1"/>
    <w:lsdException w:name="macro" w:semiHidden="1"/>
    <w:lsdException w:name="toa heading" w:semiHidden="1" w:unhideWhenUsed="1"/>
    <w:lsdException w:name="List" w:semiHidden="1"/>
    <w:lsdException w:name="List Bullet" w:semiHidden="1" w:uiPriority="2" w:unhideWhenUsed="1" w:qFormat="1"/>
    <w:lsdException w:name="List Number"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10"/>
    <w:lsdException w:name="Closing" w:semiHidden="1"/>
    <w:lsdException w:name="Signature" w:semiHidden="1" w:unhideWhenUsed="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lsdException w:name="Salutation" w:semiHidden="1"/>
    <w:lsdException w:name="Date" w:semiHidden="1" w:uiPriority="9"/>
    <w:lsdException w:name="Body Text First Indent" w:semiHidden="1"/>
    <w:lsdException w:name="Body Text First Indent 2" w:semiHidden="1"/>
    <w:lsdException w:name="Note Heading" w:semiHidden="1"/>
    <w:lsdException w:name="Body Text 2" w:semiHidden="1"/>
    <w:lsdException w:name="Body Text 3" w:semiHidden="1" w:qFormat="1"/>
    <w:lsdException w:name="Body Text Indent 2" w:semiHidden="1"/>
    <w:lsdException w:name="Body Text Indent 3" w:semiHidden="1"/>
    <w:lsdException w:name="Block Text" w:semiHidden="1" w:unhideWhenUsed="1"/>
    <w:lsdException w:name="Hyperlink" w:semiHidden="1" w:unhideWhenUsed="1" w:qFormat="1"/>
    <w:lsdException w:name="FollowedHyperlink" w:semiHidden="1" w:uiPriority="21" w:unhideWhenUsed="1"/>
    <w:lsdException w:name="Strong" w:uiPriority="22"/>
    <w:lsdException w:name="Emphasis" w:semiHidden="1" w:uiPriority="19"/>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qFormat="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unhideWhenUsed="1"/>
    <w:lsdException w:name="HTML Sample" w:semiHidden="1"/>
    <w:lsdException w:name="HTML Typewriter" w:semiHidden="1" w:unhideWhenUsed="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uiPriority="1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qFormat="1"/>
    <w:lsdException w:name="Intense Reference" w:uiPriority="32" w:qFormat="1"/>
    <w:lsdException w:name="Book Title" w:uiPriority="33" w:qFormat="1"/>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
    <w:qFormat/>
    <w:rsid w:val="002F3287"/>
    <w:pPr>
      <w:spacing w:after="200" w:line="260" w:lineRule="atLeast"/>
      <w:jc w:val="left"/>
    </w:pPr>
    <w:rPr>
      <w:rFonts w:asciiTheme="minorHAnsi" w:hAnsiTheme="minorHAnsi"/>
    </w:rPr>
  </w:style>
  <w:style w:type="paragraph" w:styleId="Overskrift1">
    <w:name w:val="heading 1"/>
    <w:basedOn w:val="Normal"/>
    <w:next w:val="Normal"/>
    <w:link w:val="Overskrift1Tegn"/>
    <w:uiPriority w:val="1"/>
    <w:qFormat/>
    <w:rsid w:val="00CC1135"/>
    <w:pPr>
      <w:keepNext/>
      <w:keepLines/>
      <w:numPr>
        <w:numId w:val="21"/>
      </w:numPr>
      <w:spacing w:before="720" w:after="240" w:line="480" w:lineRule="atLeast"/>
      <w:contextualSpacing/>
      <w:outlineLvl w:val="0"/>
    </w:pPr>
    <w:rPr>
      <w:rFonts w:eastAsiaTheme="majorEastAsia" w:cstheme="majorBidi"/>
      <w:bCs/>
      <w:sz w:val="44"/>
      <w:szCs w:val="28"/>
    </w:rPr>
  </w:style>
  <w:style w:type="paragraph" w:styleId="Overskrift2">
    <w:name w:val="heading 2"/>
    <w:basedOn w:val="Normal"/>
    <w:next w:val="Normal"/>
    <w:link w:val="Overskrift2Tegn"/>
    <w:uiPriority w:val="1"/>
    <w:qFormat/>
    <w:rsid w:val="00CC1135"/>
    <w:pPr>
      <w:keepNext/>
      <w:keepLines/>
      <w:spacing w:before="320" w:after="120" w:line="380" w:lineRule="atLeast"/>
      <w:contextualSpacing/>
      <w:outlineLvl w:val="1"/>
    </w:pPr>
    <w:rPr>
      <w:rFonts w:eastAsiaTheme="majorEastAsia" w:cstheme="majorBidi"/>
      <w:bCs/>
      <w:sz w:val="32"/>
      <w:szCs w:val="26"/>
    </w:rPr>
  </w:style>
  <w:style w:type="paragraph" w:styleId="Overskrift3">
    <w:name w:val="heading 3"/>
    <w:basedOn w:val="Normal"/>
    <w:next w:val="Normal"/>
    <w:link w:val="Overskrift3Tegn"/>
    <w:uiPriority w:val="1"/>
    <w:qFormat/>
    <w:rsid w:val="00CC1135"/>
    <w:pPr>
      <w:keepNext/>
      <w:keepLines/>
      <w:spacing w:before="300" w:after="60" w:line="340" w:lineRule="atLeast"/>
      <w:contextualSpacing/>
      <w:outlineLvl w:val="2"/>
    </w:pPr>
    <w:rPr>
      <w:rFonts w:eastAsiaTheme="majorEastAsia" w:cstheme="majorBidi"/>
      <w:bCs/>
      <w:sz w:val="28"/>
    </w:rPr>
  </w:style>
  <w:style w:type="paragraph" w:styleId="Overskrift4">
    <w:name w:val="heading 4"/>
    <w:aliases w:val="Anbefalings overskrift"/>
    <w:basedOn w:val="Normal"/>
    <w:next w:val="Normal"/>
    <w:link w:val="Overskrift4Tegn"/>
    <w:uiPriority w:val="9"/>
    <w:qFormat/>
    <w:rsid w:val="00CC1135"/>
    <w:pPr>
      <w:keepNext/>
      <w:keepLines/>
      <w:spacing w:before="260" w:after="60" w:line="300" w:lineRule="atLeast"/>
      <w:contextualSpacing/>
      <w:outlineLvl w:val="3"/>
    </w:pPr>
    <w:rPr>
      <w:rFonts w:eastAsiaTheme="majorEastAsia" w:cstheme="majorBidi"/>
      <w:bCs/>
      <w:iCs/>
      <w:sz w:val="24"/>
    </w:rPr>
  </w:style>
  <w:style w:type="paragraph" w:styleId="Overskrift5">
    <w:name w:val="heading 5"/>
    <w:basedOn w:val="Normal"/>
    <w:next w:val="Normal"/>
    <w:link w:val="Overskrift5Tegn"/>
    <w:uiPriority w:val="1"/>
    <w:semiHidden/>
    <w:qFormat/>
    <w:rsid w:val="00F03D4D"/>
    <w:pPr>
      <w:keepNext/>
      <w:keepLines/>
      <w:numPr>
        <w:ilvl w:val="4"/>
        <w:numId w:val="21"/>
      </w:numPr>
      <w:spacing w:before="260" w:after="60" w:line="276" w:lineRule="auto"/>
      <w:outlineLvl w:val="4"/>
    </w:pPr>
    <w:rPr>
      <w:rFonts w:eastAsiaTheme="majorEastAsia" w:cstheme="majorBidi"/>
      <w:b/>
    </w:rPr>
  </w:style>
  <w:style w:type="paragraph" w:styleId="Overskrift6">
    <w:name w:val="heading 6"/>
    <w:basedOn w:val="Normal"/>
    <w:next w:val="Normal"/>
    <w:link w:val="Overskrift6Tegn"/>
    <w:uiPriority w:val="1"/>
    <w:semiHidden/>
    <w:qFormat/>
    <w:rsid w:val="00F03D4D"/>
    <w:pPr>
      <w:keepNext/>
      <w:keepLines/>
      <w:numPr>
        <w:ilvl w:val="5"/>
        <w:numId w:val="21"/>
      </w:numPr>
      <w:spacing w:before="260" w:after="60"/>
      <w:contextualSpacing/>
      <w:outlineLvl w:val="5"/>
    </w:pPr>
    <w:rPr>
      <w:rFonts w:eastAsiaTheme="majorEastAsia" w:cstheme="majorBidi"/>
      <w:i/>
      <w:iCs/>
    </w:rPr>
  </w:style>
  <w:style w:type="paragraph" w:styleId="Overskrift7">
    <w:name w:val="heading 7"/>
    <w:basedOn w:val="Normal"/>
    <w:next w:val="Normal"/>
    <w:link w:val="Overskrift7Tegn"/>
    <w:uiPriority w:val="1"/>
    <w:semiHidden/>
    <w:rsid w:val="00F03D4D"/>
    <w:pPr>
      <w:keepNext/>
      <w:keepLines/>
      <w:numPr>
        <w:ilvl w:val="6"/>
        <w:numId w:val="21"/>
      </w:numPr>
      <w:spacing w:before="260"/>
      <w:contextualSpacing/>
      <w:outlineLvl w:val="6"/>
    </w:pPr>
    <w:rPr>
      <w:rFonts w:eastAsiaTheme="majorEastAsia" w:cstheme="majorBidi"/>
      <w:b/>
      <w:iCs/>
    </w:rPr>
  </w:style>
  <w:style w:type="paragraph" w:styleId="Overskrift8">
    <w:name w:val="heading 8"/>
    <w:basedOn w:val="Normal"/>
    <w:next w:val="Normal"/>
    <w:link w:val="Overskrift8Tegn"/>
    <w:uiPriority w:val="1"/>
    <w:semiHidden/>
    <w:rsid w:val="00F03D4D"/>
    <w:pPr>
      <w:keepNext/>
      <w:keepLines/>
      <w:numPr>
        <w:ilvl w:val="7"/>
        <w:numId w:val="21"/>
      </w:numPr>
      <w:spacing w:before="260"/>
      <w:contextualSpacing/>
      <w:outlineLvl w:val="7"/>
    </w:pPr>
    <w:rPr>
      <w:rFonts w:eastAsiaTheme="majorEastAsia" w:cstheme="majorBidi"/>
      <w:b/>
    </w:rPr>
  </w:style>
  <w:style w:type="paragraph" w:styleId="Overskrift9">
    <w:name w:val="heading 9"/>
    <w:basedOn w:val="Normal"/>
    <w:next w:val="Normal"/>
    <w:link w:val="Overskrift9Tegn"/>
    <w:uiPriority w:val="1"/>
    <w:semiHidden/>
    <w:rsid w:val="00F03D4D"/>
    <w:pPr>
      <w:keepNext/>
      <w:keepLines/>
      <w:numPr>
        <w:ilvl w:val="8"/>
        <w:numId w:val="21"/>
      </w:numPr>
      <w:spacing w:before="260"/>
      <w:contextualSpacing/>
      <w:outlineLvl w:val="8"/>
    </w:pPr>
    <w:rPr>
      <w:rFonts w:eastAsiaTheme="majorEastAsia" w:cstheme="majorBidi"/>
      <w:b/>
      <w:iCs/>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paragraph" w:styleId="Sidehoved">
    <w:name w:val="header"/>
    <w:basedOn w:val="Normal"/>
    <w:link w:val="SidehovedTegn"/>
    <w:uiPriority w:val="21"/>
    <w:semiHidden/>
    <w:rsid w:val="00F03D4D"/>
    <w:pPr>
      <w:tabs>
        <w:tab w:val="center" w:pos="4819"/>
        <w:tab w:val="right" w:pos="9638"/>
      </w:tabs>
      <w:spacing w:after="0" w:line="220" w:lineRule="atLeast"/>
    </w:pPr>
    <w:rPr>
      <w:sz w:val="16"/>
    </w:rPr>
  </w:style>
  <w:style w:type="character" w:customStyle="1" w:styleId="SidehovedTegn">
    <w:name w:val="Sidehoved Tegn"/>
    <w:basedOn w:val="Standardskrifttypeiafsnit"/>
    <w:link w:val="Sidehoved"/>
    <w:uiPriority w:val="21"/>
    <w:semiHidden/>
    <w:rsid w:val="00CC1135"/>
    <w:rPr>
      <w:rFonts w:asciiTheme="minorHAnsi" w:hAnsiTheme="minorHAnsi"/>
      <w:sz w:val="16"/>
    </w:rPr>
  </w:style>
  <w:style w:type="paragraph" w:styleId="Sidefod">
    <w:name w:val="footer"/>
    <w:basedOn w:val="Normal"/>
    <w:link w:val="SidefodTegn"/>
    <w:uiPriority w:val="99"/>
    <w:semiHidden/>
    <w:rsid w:val="00F03D4D"/>
    <w:pPr>
      <w:tabs>
        <w:tab w:val="center" w:pos="4819"/>
        <w:tab w:val="right" w:pos="9638"/>
      </w:tabs>
      <w:spacing w:after="0" w:line="240" w:lineRule="auto"/>
      <w:jc w:val="right"/>
    </w:pPr>
    <w:rPr>
      <w:sz w:val="16"/>
    </w:rPr>
  </w:style>
  <w:style w:type="character" w:customStyle="1" w:styleId="SidefodTegn">
    <w:name w:val="Sidefod Tegn"/>
    <w:basedOn w:val="Standardskrifttypeiafsnit"/>
    <w:link w:val="Sidefod"/>
    <w:uiPriority w:val="99"/>
    <w:semiHidden/>
    <w:rsid w:val="00F03D4D"/>
    <w:rPr>
      <w:rFonts w:asciiTheme="minorHAnsi" w:hAnsiTheme="minorHAnsi"/>
      <w:sz w:val="16"/>
    </w:rPr>
  </w:style>
  <w:style w:type="character" w:customStyle="1" w:styleId="Overskrift1Tegn">
    <w:name w:val="Overskrift 1 Tegn"/>
    <w:basedOn w:val="Standardskrifttypeiafsnit"/>
    <w:link w:val="Overskrift1"/>
    <w:uiPriority w:val="1"/>
    <w:rsid w:val="00CC1135"/>
    <w:rPr>
      <w:rFonts w:asciiTheme="minorHAnsi" w:eastAsiaTheme="majorEastAsia" w:hAnsiTheme="minorHAnsi" w:cstheme="majorBidi"/>
      <w:bCs/>
      <w:sz w:val="44"/>
      <w:szCs w:val="28"/>
    </w:rPr>
  </w:style>
  <w:style w:type="character" w:customStyle="1" w:styleId="Overskrift2Tegn">
    <w:name w:val="Overskrift 2 Tegn"/>
    <w:basedOn w:val="Standardskrifttypeiafsnit"/>
    <w:link w:val="Overskrift2"/>
    <w:uiPriority w:val="1"/>
    <w:rsid w:val="00F03D4D"/>
    <w:rPr>
      <w:rFonts w:asciiTheme="minorHAnsi" w:eastAsiaTheme="majorEastAsia" w:hAnsiTheme="minorHAnsi" w:cstheme="majorBidi"/>
      <w:bCs/>
      <w:sz w:val="32"/>
      <w:szCs w:val="26"/>
    </w:rPr>
  </w:style>
  <w:style w:type="character" w:customStyle="1" w:styleId="Overskrift3Tegn">
    <w:name w:val="Overskrift 3 Tegn"/>
    <w:basedOn w:val="Standardskrifttypeiafsnit"/>
    <w:link w:val="Overskrift3"/>
    <w:uiPriority w:val="1"/>
    <w:rsid w:val="00F03D4D"/>
    <w:rPr>
      <w:rFonts w:asciiTheme="minorHAnsi" w:eastAsiaTheme="majorEastAsia" w:hAnsiTheme="minorHAnsi" w:cstheme="majorBidi"/>
      <w:bCs/>
      <w:sz w:val="28"/>
    </w:rPr>
  </w:style>
  <w:style w:type="character" w:customStyle="1" w:styleId="Overskrift4Tegn">
    <w:name w:val="Overskrift 4 Tegn"/>
    <w:aliases w:val="Anbefalings overskrift Tegn"/>
    <w:basedOn w:val="Standardskrifttypeiafsnit"/>
    <w:link w:val="Overskrift4"/>
    <w:uiPriority w:val="1"/>
    <w:semiHidden/>
    <w:rsid w:val="00CC1135"/>
    <w:rPr>
      <w:rFonts w:asciiTheme="minorHAnsi" w:eastAsiaTheme="majorEastAsia" w:hAnsiTheme="minorHAnsi" w:cstheme="majorBidi"/>
      <w:bCs/>
      <w:iCs/>
      <w:sz w:val="24"/>
    </w:rPr>
  </w:style>
  <w:style w:type="character" w:customStyle="1" w:styleId="Overskrift5Tegn">
    <w:name w:val="Overskrift 5 Tegn"/>
    <w:basedOn w:val="Standardskrifttypeiafsnit"/>
    <w:link w:val="Overskrift5"/>
    <w:uiPriority w:val="1"/>
    <w:semiHidden/>
    <w:qFormat/>
    <w:rsid w:val="00CC1135"/>
    <w:rPr>
      <w:rFonts w:asciiTheme="minorHAnsi" w:eastAsiaTheme="majorEastAsia" w:hAnsiTheme="minorHAnsi" w:cstheme="majorBidi"/>
      <w:b/>
    </w:rPr>
  </w:style>
  <w:style w:type="character" w:customStyle="1" w:styleId="Overskrift6Tegn">
    <w:name w:val="Overskrift 6 Tegn"/>
    <w:basedOn w:val="Standardskrifttypeiafsnit"/>
    <w:link w:val="Overskrift6"/>
    <w:uiPriority w:val="1"/>
    <w:semiHidden/>
    <w:rsid w:val="00CC1135"/>
    <w:rPr>
      <w:rFonts w:asciiTheme="minorHAnsi" w:eastAsiaTheme="majorEastAsia" w:hAnsiTheme="minorHAnsi" w:cstheme="majorBidi"/>
      <w:i/>
      <w:iCs/>
    </w:rPr>
  </w:style>
  <w:style w:type="character" w:customStyle="1" w:styleId="Overskrift7Tegn">
    <w:name w:val="Overskrift 7 Tegn"/>
    <w:basedOn w:val="Standardskrifttypeiafsnit"/>
    <w:link w:val="Overskrift7"/>
    <w:uiPriority w:val="9"/>
    <w:qFormat/>
    <w:rsid w:val="00F03D4D"/>
    <w:rPr>
      <w:rFonts w:asciiTheme="minorHAnsi" w:eastAsiaTheme="majorEastAsia" w:hAnsiTheme="minorHAnsi" w:cstheme="majorBidi"/>
      <w:b/>
      <w:iCs/>
    </w:rPr>
  </w:style>
  <w:style w:type="character" w:customStyle="1" w:styleId="Overskrift8Tegn">
    <w:name w:val="Overskrift 8 Tegn"/>
    <w:basedOn w:val="Standardskrifttypeiafsnit"/>
    <w:link w:val="Overskrift8"/>
    <w:uiPriority w:val="1"/>
    <w:semiHidden/>
    <w:rsid w:val="00F03D4D"/>
    <w:rPr>
      <w:rFonts w:asciiTheme="minorHAnsi" w:eastAsiaTheme="majorEastAsia" w:hAnsiTheme="minorHAnsi" w:cstheme="majorBidi"/>
      <w:b/>
    </w:rPr>
  </w:style>
  <w:style w:type="character" w:customStyle="1" w:styleId="Overskrift9Tegn">
    <w:name w:val="Overskrift 9 Tegn"/>
    <w:basedOn w:val="Standardskrifttypeiafsnit"/>
    <w:link w:val="Overskrift9"/>
    <w:uiPriority w:val="1"/>
    <w:semiHidden/>
    <w:rsid w:val="00F03D4D"/>
    <w:rPr>
      <w:rFonts w:asciiTheme="minorHAnsi" w:eastAsiaTheme="majorEastAsia" w:hAnsiTheme="minorHAnsi" w:cstheme="majorBidi"/>
      <w:b/>
      <w:iCs/>
    </w:rPr>
  </w:style>
  <w:style w:type="paragraph" w:styleId="Titel">
    <w:name w:val="Title"/>
    <w:basedOn w:val="Normal"/>
    <w:next w:val="Normal"/>
    <w:link w:val="TitelTegn"/>
    <w:uiPriority w:val="19"/>
    <w:semiHidden/>
    <w:rsid w:val="00F03D4D"/>
    <w:pPr>
      <w:spacing w:line="800" w:lineRule="atLeast"/>
    </w:pPr>
    <w:rPr>
      <w:color w:val="FFFFFF"/>
      <w:spacing w:val="8"/>
      <w:sz w:val="80"/>
      <w:szCs w:val="80"/>
    </w:rPr>
  </w:style>
  <w:style w:type="character" w:customStyle="1" w:styleId="TitelTegn">
    <w:name w:val="Titel Tegn"/>
    <w:basedOn w:val="Standardskrifttypeiafsnit"/>
    <w:link w:val="Titel"/>
    <w:uiPriority w:val="19"/>
    <w:semiHidden/>
    <w:rsid w:val="00F03D4D"/>
    <w:rPr>
      <w:rFonts w:asciiTheme="minorHAnsi" w:hAnsiTheme="minorHAnsi"/>
      <w:color w:val="FFFFFF"/>
      <w:spacing w:val="8"/>
      <w:sz w:val="80"/>
      <w:szCs w:val="80"/>
    </w:rPr>
  </w:style>
  <w:style w:type="paragraph" w:styleId="Undertitel">
    <w:name w:val="Subtitle"/>
    <w:basedOn w:val="Normal"/>
    <w:next w:val="Normal"/>
    <w:link w:val="UndertitelTegn"/>
    <w:uiPriority w:val="19"/>
    <w:semiHidden/>
    <w:rsid w:val="00F03D4D"/>
    <w:rPr>
      <w:b/>
      <w:color w:val="FFFFFF"/>
      <w:spacing w:val="3"/>
      <w:sz w:val="28"/>
      <w:szCs w:val="30"/>
    </w:rPr>
  </w:style>
  <w:style w:type="character" w:customStyle="1" w:styleId="UndertitelTegn">
    <w:name w:val="Undertitel Tegn"/>
    <w:basedOn w:val="Standardskrifttypeiafsnit"/>
    <w:link w:val="Undertitel"/>
    <w:uiPriority w:val="19"/>
    <w:semiHidden/>
    <w:rsid w:val="00F03D4D"/>
    <w:rPr>
      <w:rFonts w:asciiTheme="minorHAnsi" w:hAnsiTheme="minorHAnsi"/>
      <w:b/>
      <w:color w:val="FFFFFF"/>
      <w:spacing w:val="3"/>
      <w:sz w:val="28"/>
      <w:szCs w:val="30"/>
    </w:rPr>
  </w:style>
  <w:style w:type="character" w:styleId="Svagfremhvning">
    <w:name w:val="Subtle Emphasis"/>
    <w:basedOn w:val="Standardskrifttypeiafsnit"/>
    <w:uiPriority w:val="99"/>
    <w:semiHidden/>
    <w:qFormat/>
    <w:rsid w:val="00F03D4D"/>
    <w:rPr>
      <w:i/>
      <w:iCs/>
      <w:color w:val="808080" w:themeColor="text1" w:themeTint="7F"/>
    </w:rPr>
  </w:style>
  <w:style w:type="character" w:styleId="Kraftigfremhvning">
    <w:name w:val="Intense Emphasis"/>
    <w:basedOn w:val="Standardskrifttypeiafsnit"/>
    <w:uiPriority w:val="19"/>
    <w:semiHidden/>
    <w:rsid w:val="00F03D4D"/>
    <w:rPr>
      <w:b/>
      <w:bCs/>
      <w:i/>
      <w:iCs/>
      <w:color w:val="auto"/>
    </w:rPr>
  </w:style>
  <w:style w:type="character" w:styleId="Strk">
    <w:name w:val="Strong"/>
    <w:basedOn w:val="Standardskrifttypeiafsnit"/>
    <w:uiPriority w:val="19"/>
    <w:semiHidden/>
    <w:rsid w:val="00F03D4D"/>
    <w:rPr>
      <w:b/>
      <w:bCs/>
    </w:rPr>
  </w:style>
  <w:style w:type="paragraph" w:styleId="Strktcitat">
    <w:name w:val="Intense Quote"/>
    <w:basedOn w:val="Normal"/>
    <w:next w:val="Normal"/>
    <w:link w:val="StrktcitatTegn"/>
    <w:uiPriority w:val="19"/>
    <w:semiHidden/>
    <w:rsid w:val="00F03D4D"/>
    <w:pPr>
      <w:spacing w:before="260" w:after="260"/>
      <w:ind w:left="851" w:right="851"/>
    </w:pPr>
    <w:rPr>
      <w:b/>
      <w:bCs/>
      <w:i/>
      <w:iCs/>
    </w:rPr>
  </w:style>
  <w:style w:type="character" w:customStyle="1" w:styleId="StrktcitatTegn">
    <w:name w:val="Stærkt citat Tegn"/>
    <w:basedOn w:val="Standardskrifttypeiafsnit"/>
    <w:link w:val="Strktcitat"/>
    <w:uiPriority w:val="19"/>
    <w:semiHidden/>
    <w:rsid w:val="00F03D4D"/>
    <w:rPr>
      <w:rFonts w:asciiTheme="minorHAnsi" w:hAnsiTheme="minorHAnsi"/>
      <w:b/>
      <w:bCs/>
      <w:i/>
      <w:iCs/>
    </w:rPr>
  </w:style>
  <w:style w:type="character" w:styleId="Svaghenvisning">
    <w:name w:val="Subtle Reference"/>
    <w:basedOn w:val="Standardskrifttypeiafsnit"/>
    <w:uiPriority w:val="99"/>
    <w:semiHidden/>
    <w:qFormat/>
    <w:rsid w:val="00F03D4D"/>
    <w:rPr>
      <w:caps w:val="0"/>
      <w:smallCaps w:val="0"/>
      <w:color w:val="auto"/>
      <w:u w:val="single"/>
    </w:rPr>
  </w:style>
  <w:style w:type="character" w:styleId="Kraftighenvisning">
    <w:name w:val="Intense Reference"/>
    <w:basedOn w:val="Standardskrifttypeiafsnit"/>
    <w:uiPriority w:val="99"/>
    <w:semiHidden/>
    <w:qFormat/>
    <w:rsid w:val="00F03D4D"/>
    <w:rPr>
      <w:b/>
      <w:bCs/>
      <w:caps w:val="0"/>
      <w:smallCaps w:val="0"/>
      <w:color w:val="auto"/>
      <w:spacing w:val="5"/>
      <w:u w:val="single"/>
    </w:rPr>
  </w:style>
  <w:style w:type="paragraph" w:styleId="Billedtekst">
    <w:name w:val="caption"/>
    <w:basedOn w:val="Normal"/>
    <w:next w:val="Normal"/>
    <w:uiPriority w:val="35"/>
    <w:qFormat/>
    <w:rsid w:val="00F03D4D"/>
    <w:pPr>
      <w:keepNext/>
      <w:spacing w:before="360" w:after="120"/>
    </w:pPr>
    <w:rPr>
      <w:b/>
      <w:bCs/>
      <w:color w:val="000000" w:themeColor="text1"/>
      <w:sz w:val="16"/>
    </w:rPr>
  </w:style>
  <w:style w:type="paragraph" w:styleId="Indholdsfortegnelse1">
    <w:name w:val="toc 1"/>
    <w:basedOn w:val="Normal"/>
    <w:next w:val="Normal"/>
    <w:uiPriority w:val="39"/>
    <w:rsid w:val="00CC1135"/>
    <w:pPr>
      <w:tabs>
        <w:tab w:val="left" w:pos="426"/>
        <w:tab w:val="right" w:leader="dot" w:pos="9072"/>
      </w:tabs>
      <w:spacing w:before="240" w:after="80"/>
      <w:ind w:left="426" w:hanging="426"/>
    </w:pPr>
    <w:rPr>
      <w:noProof/>
      <w:sz w:val="24"/>
    </w:rPr>
  </w:style>
  <w:style w:type="paragraph" w:styleId="Indholdsfortegnelse2">
    <w:name w:val="toc 2"/>
    <w:basedOn w:val="Normal"/>
    <w:next w:val="Normal"/>
    <w:uiPriority w:val="39"/>
    <w:rsid w:val="00F03D4D"/>
    <w:pPr>
      <w:tabs>
        <w:tab w:val="right" w:leader="dot" w:pos="9072"/>
      </w:tabs>
      <w:spacing w:after="60"/>
      <w:ind w:left="425"/>
      <w:contextualSpacing/>
    </w:pPr>
    <w:rPr>
      <w:noProof/>
    </w:rPr>
  </w:style>
  <w:style w:type="paragraph" w:styleId="Indholdsfortegnelse3">
    <w:name w:val="toc 3"/>
    <w:basedOn w:val="Normal"/>
    <w:next w:val="Normal"/>
    <w:uiPriority w:val="99"/>
    <w:semiHidden/>
    <w:rsid w:val="00F03D4D"/>
    <w:pPr>
      <w:tabs>
        <w:tab w:val="right" w:leader="dot" w:pos="9060"/>
      </w:tabs>
      <w:spacing w:after="0"/>
      <w:ind w:left="851"/>
    </w:pPr>
    <w:rPr>
      <w:noProof/>
    </w:rPr>
  </w:style>
  <w:style w:type="paragraph" w:styleId="Indholdsfortegnelse4">
    <w:name w:val="toc 4"/>
    <w:basedOn w:val="Normal"/>
    <w:next w:val="Normal"/>
    <w:uiPriority w:val="39"/>
    <w:semiHidden/>
    <w:rsid w:val="00F03D4D"/>
    <w:pPr>
      <w:ind w:right="567"/>
    </w:pPr>
  </w:style>
  <w:style w:type="paragraph" w:styleId="Indholdsfortegnelse5">
    <w:name w:val="toc 5"/>
    <w:basedOn w:val="Normal"/>
    <w:next w:val="Normal"/>
    <w:uiPriority w:val="9"/>
    <w:semiHidden/>
    <w:rsid w:val="00F03D4D"/>
    <w:pPr>
      <w:ind w:right="567"/>
    </w:pPr>
  </w:style>
  <w:style w:type="paragraph" w:styleId="Indholdsfortegnelse6">
    <w:name w:val="toc 6"/>
    <w:basedOn w:val="Normal"/>
    <w:next w:val="Normal"/>
    <w:uiPriority w:val="9"/>
    <w:semiHidden/>
    <w:rsid w:val="00F03D4D"/>
    <w:pPr>
      <w:ind w:right="567"/>
    </w:pPr>
  </w:style>
  <w:style w:type="paragraph" w:styleId="Indholdsfortegnelse7">
    <w:name w:val="toc 7"/>
    <w:basedOn w:val="Normal"/>
    <w:next w:val="Normal"/>
    <w:uiPriority w:val="9"/>
    <w:semiHidden/>
    <w:rsid w:val="00F03D4D"/>
    <w:pPr>
      <w:ind w:right="567"/>
    </w:pPr>
  </w:style>
  <w:style w:type="paragraph" w:styleId="Indholdsfortegnelse8">
    <w:name w:val="toc 8"/>
    <w:basedOn w:val="Normal"/>
    <w:next w:val="Normal"/>
    <w:uiPriority w:val="9"/>
    <w:semiHidden/>
    <w:rsid w:val="00F03D4D"/>
    <w:pPr>
      <w:ind w:right="567"/>
    </w:pPr>
  </w:style>
  <w:style w:type="paragraph" w:styleId="Indholdsfortegnelse9">
    <w:name w:val="toc 9"/>
    <w:basedOn w:val="Normal"/>
    <w:next w:val="Normal"/>
    <w:uiPriority w:val="9"/>
    <w:semiHidden/>
    <w:rsid w:val="00F03D4D"/>
    <w:pPr>
      <w:ind w:right="567"/>
    </w:pPr>
  </w:style>
  <w:style w:type="paragraph" w:styleId="Overskrift">
    <w:name w:val="TOC Heading"/>
    <w:basedOn w:val="Normal"/>
    <w:next w:val="Normal"/>
    <w:uiPriority w:val="39"/>
    <w:semiHidden/>
    <w:qFormat/>
    <w:rsid w:val="00F03D4D"/>
    <w:pPr>
      <w:keepNext/>
      <w:keepLines/>
      <w:pageBreakBefore/>
      <w:spacing w:after="240" w:line="480" w:lineRule="atLeast"/>
    </w:pPr>
    <w:rPr>
      <w:color w:val="000000" w:themeColor="text1"/>
      <w:sz w:val="44"/>
      <w:szCs w:val="40"/>
    </w:rPr>
  </w:style>
  <w:style w:type="paragraph" w:styleId="Bloktekst">
    <w:name w:val="Block Text"/>
    <w:basedOn w:val="Normal"/>
    <w:uiPriority w:val="99"/>
    <w:semiHidden/>
    <w:rsid w:val="00F03D4D"/>
    <w:pPr>
      <w:pBdr>
        <w:top w:val="single" w:sz="2" w:space="10" w:color="7F7F7F" w:themeColor="text1" w:themeTint="80"/>
        <w:left w:val="single" w:sz="2" w:space="10" w:color="7F7F7F" w:themeColor="text1" w:themeTint="80"/>
        <w:bottom w:val="single" w:sz="2" w:space="10" w:color="7F7F7F" w:themeColor="text1" w:themeTint="80"/>
        <w:right w:val="single" w:sz="2" w:space="10" w:color="7F7F7F" w:themeColor="text1" w:themeTint="80"/>
      </w:pBdr>
      <w:ind w:left="1151" w:right="1151"/>
    </w:pPr>
    <w:rPr>
      <w:rFonts w:eastAsiaTheme="minorEastAsia"/>
      <w:i/>
      <w:iCs/>
    </w:rPr>
  </w:style>
  <w:style w:type="paragraph" w:styleId="Slutnotetekst">
    <w:name w:val="endnote text"/>
    <w:basedOn w:val="Normal"/>
    <w:link w:val="SlutnotetekstTegn"/>
    <w:uiPriority w:val="21"/>
    <w:semiHidden/>
    <w:rsid w:val="00F03D4D"/>
    <w:pPr>
      <w:spacing w:after="120" w:line="240" w:lineRule="atLeast"/>
      <w:ind w:left="85" w:hanging="85"/>
    </w:pPr>
    <w:rPr>
      <w:sz w:val="16"/>
    </w:rPr>
  </w:style>
  <w:style w:type="character" w:customStyle="1" w:styleId="SlutnotetekstTegn">
    <w:name w:val="Slutnotetekst Tegn"/>
    <w:basedOn w:val="Standardskrifttypeiafsnit"/>
    <w:link w:val="Slutnotetekst"/>
    <w:uiPriority w:val="21"/>
    <w:semiHidden/>
    <w:rsid w:val="00F03D4D"/>
    <w:rPr>
      <w:rFonts w:asciiTheme="minorHAnsi" w:hAnsiTheme="minorHAnsi"/>
      <w:sz w:val="16"/>
    </w:rPr>
  </w:style>
  <w:style w:type="character" w:styleId="Slutnotehenvisning">
    <w:name w:val="endnote reference"/>
    <w:basedOn w:val="Standardskrifttypeiafsnit"/>
    <w:uiPriority w:val="21"/>
    <w:semiHidden/>
    <w:rsid w:val="00F03D4D"/>
    <w:rPr>
      <w:vertAlign w:val="superscript"/>
    </w:rPr>
  </w:style>
  <w:style w:type="paragraph" w:styleId="Fodnotetekst">
    <w:name w:val="footnote text"/>
    <w:basedOn w:val="Normal"/>
    <w:link w:val="FodnotetekstTegn"/>
    <w:uiPriority w:val="99"/>
    <w:semiHidden/>
    <w:rsid w:val="00F03D4D"/>
    <w:pPr>
      <w:spacing w:after="120" w:line="240" w:lineRule="atLeast"/>
      <w:ind w:left="85" w:hanging="85"/>
    </w:pPr>
    <w:rPr>
      <w:sz w:val="16"/>
    </w:rPr>
  </w:style>
  <w:style w:type="character" w:customStyle="1" w:styleId="FodnotetekstTegn">
    <w:name w:val="Fodnotetekst Tegn"/>
    <w:basedOn w:val="Standardskrifttypeiafsnit"/>
    <w:link w:val="Fodnotetekst"/>
    <w:uiPriority w:val="99"/>
    <w:semiHidden/>
    <w:rsid w:val="00F03D4D"/>
    <w:rPr>
      <w:rFonts w:asciiTheme="minorHAnsi" w:hAnsiTheme="minorHAnsi"/>
      <w:sz w:val="16"/>
    </w:rPr>
  </w:style>
  <w:style w:type="paragraph" w:customStyle="1" w:styleId="Forsideundertitel">
    <w:name w:val="Forsideundertitel"/>
    <w:basedOn w:val="Forsidetitel"/>
    <w:uiPriority w:val="40"/>
    <w:qFormat/>
    <w:rsid w:val="00093C0E"/>
    <w:pPr>
      <w:spacing w:after="240" w:line="460" w:lineRule="exact"/>
    </w:pPr>
    <w:rPr>
      <w:sz w:val="40"/>
    </w:rPr>
  </w:style>
  <w:style w:type="paragraph" w:styleId="Opstilling-talellerbogst">
    <w:name w:val="List Number"/>
    <w:basedOn w:val="Normal"/>
    <w:uiPriority w:val="14"/>
    <w:qFormat/>
    <w:rsid w:val="00E83242"/>
    <w:pPr>
      <w:numPr>
        <w:numId w:val="19"/>
      </w:numPr>
      <w:spacing w:before="120"/>
      <w:contextualSpacing/>
    </w:pPr>
  </w:style>
  <w:style w:type="character" w:styleId="Sidetal">
    <w:name w:val="page number"/>
    <w:basedOn w:val="Standardskrifttypeiafsnit"/>
    <w:uiPriority w:val="21"/>
    <w:semiHidden/>
    <w:rsid w:val="00F03D4D"/>
    <w:rPr>
      <w:sz w:val="20"/>
    </w:rPr>
  </w:style>
  <w:style w:type="paragraph" w:customStyle="1" w:styleId="Template">
    <w:name w:val="Template"/>
    <w:uiPriority w:val="8"/>
    <w:semiHidden/>
    <w:rsid w:val="00F03D4D"/>
    <w:rPr>
      <w:noProof/>
      <w:sz w:val="16"/>
    </w:rPr>
  </w:style>
  <w:style w:type="paragraph" w:customStyle="1" w:styleId="Template-Adresse">
    <w:name w:val="Template - Adresse"/>
    <w:basedOn w:val="Template"/>
    <w:uiPriority w:val="8"/>
    <w:semiHidden/>
    <w:rsid w:val="00F03D4D"/>
    <w:pPr>
      <w:tabs>
        <w:tab w:val="left" w:pos="567"/>
      </w:tabs>
      <w:suppressAutoHyphens/>
    </w:pPr>
  </w:style>
  <w:style w:type="paragraph" w:customStyle="1" w:styleId="Template-Virksomhedsnavn">
    <w:name w:val="Template - Virksomheds navn"/>
    <w:basedOn w:val="Template-Adresse"/>
    <w:next w:val="Template-Adresse"/>
    <w:uiPriority w:val="8"/>
    <w:semiHidden/>
    <w:rsid w:val="00F03D4D"/>
    <w:pPr>
      <w:spacing w:line="260" w:lineRule="atLeast"/>
      <w:jc w:val="left"/>
    </w:pPr>
    <w:rPr>
      <w:sz w:val="22"/>
    </w:rPr>
  </w:style>
  <w:style w:type="paragraph" w:styleId="Citatoverskrift">
    <w:name w:val="toa heading"/>
    <w:basedOn w:val="Normal"/>
    <w:next w:val="Normal"/>
    <w:uiPriority w:val="10"/>
    <w:semiHidden/>
    <w:rsid w:val="00F03D4D"/>
    <w:pPr>
      <w:spacing w:after="520" w:line="360" w:lineRule="atLeast"/>
    </w:pPr>
    <w:rPr>
      <w:rFonts w:eastAsiaTheme="majorEastAsia" w:cstheme="majorBidi"/>
      <w:b/>
      <w:bCs/>
      <w:sz w:val="28"/>
      <w:szCs w:val="24"/>
    </w:rPr>
  </w:style>
  <w:style w:type="paragraph" w:styleId="Listeoverfigurer">
    <w:name w:val="table of figures"/>
    <w:basedOn w:val="Normal"/>
    <w:next w:val="Normal"/>
    <w:uiPriority w:val="10"/>
    <w:semiHidden/>
    <w:rsid w:val="00F03D4D"/>
    <w:pPr>
      <w:ind w:right="567"/>
    </w:pPr>
  </w:style>
  <w:style w:type="paragraph" w:styleId="Underskrift">
    <w:name w:val="Signature"/>
    <w:basedOn w:val="Normal"/>
    <w:link w:val="UnderskriftTegn"/>
    <w:uiPriority w:val="99"/>
    <w:semiHidden/>
    <w:rsid w:val="00F03D4D"/>
    <w:pPr>
      <w:spacing w:after="170" w:line="240" w:lineRule="auto"/>
      <w:ind w:left="4252"/>
    </w:pPr>
  </w:style>
  <w:style w:type="character" w:customStyle="1" w:styleId="UnderskriftTegn">
    <w:name w:val="Underskrift Tegn"/>
    <w:basedOn w:val="Standardskrifttypeiafsnit"/>
    <w:link w:val="Underskrift"/>
    <w:uiPriority w:val="99"/>
    <w:semiHidden/>
    <w:rsid w:val="00F03D4D"/>
    <w:rPr>
      <w:rFonts w:asciiTheme="minorHAnsi" w:hAnsiTheme="minorHAnsi"/>
    </w:rPr>
  </w:style>
  <w:style w:type="character" w:styleId="Pladsholdertekst">
    <w:name w:val="Placeholder Text"/>
    <w:basedOn w:val="Standardskrifttypeiafsnit"/>
    <w:uiPriority w:val="99"/>
    <w:semiHidden/>
    <w:rsid w:val="00F03D4D"/>
    <w:rPr>
      <w:color w:val="auto"/>
    </w:rPr>
  </w:style>
  <w:style w:type="paragraph" w:customStyle="1" w:styleId="Tabel">
    <w:name w:val="Tabel"/>
    <w:uiPriority w:val="4"/>
    <w:semiHidden/>
    <w:rsid w:val="00F03D4D"/>
    <w:pPr>
      <w:spacing w:before="40" w:after="40" w:line="240" w:lineRule="atLeast"/>
      <w:ind w:left="113" w:right="113"/>
    </w:pPr>
    <w:rPr>
      <w:sz w:val="16"/>
    </w:rPr>
  </w:style>
  <w:style w:type="paragraph" w:customStyle="1" w:styleId="Tabel-Tekst">
    <w:name w:val="Tabel - Tekst"/>
    <w:basedOn w:val="Tabel"/>
    <w:uiPriority w:val="4"/>
    <w:semiHidden/>
    <w:rsid w:val="00F03D4D"/>
  </w:style>
  <w:style w:type="paragraph" w:customStyle="1" w:styleId="Tabel-TekstTotal">
    <w:name w:val="Tabel - Tekst Total"/>
    <w:basedOn w:val="Tabel-Tekst"/>
    <w:uiPriority w:val="4"/>
    <w:semiHidden/>
    <w:rsid w:val="00F03D4D"/>
    <w:rPr>
      <w:b/>
    </w:rPr>
  </w:style>
  <w:style w:type="paragraph" w:customStyle="1" w:styleId="Tabel-Tal">
    <w:name w:val="Tabel - Tal"/>
    <w:basedOn w:val="Tabel"/>
    <w:uiPriority w:val="4"/>
    <w:semiHidden/>
    <w:rsid w:val="00F03D4D"/>
    <w:pPr>
      <w:jc w:val="right"/>
    </w:pPr>
  </w:style>
  <w:style w:type="paragraph" w:customStyle="1" w:styleId="Tabel-TalTotal">
    <w:name w:val="Tabel - Tal Total"/>
    <w:basedOn w:val="Tabel-Tal"/>
    <w:uiPriority w:val="4"/>
    <w:semiHidden/>
    <w:rsid w:val="00F03D4D"/>
    <w:rPr>
      <w:b/>
    </w:rPr>
  </w:style>
  <w:style w:type="paragraph" w:styleId="Citat">
    <w:name w:val="Quote"/>
    <w:basedOn w:val="Normal"/>
    <w:link w:val="CitatTegn"/>
    <w:uiPriority w:val="11"/>
    <w:semiHidden/>
    <w:rsid w:val="00F03D4D"/>
    <w:pPr>
      <w:spacing w:before="300" w:after="120"/>
      <w:ind w:left="680" w:right="680"/>
    </w:pPr>
    <w:rPr>
      <w:rFonts w:eastAsia="Times New Roman" w:cs="Arial"/>
      <w:i/>
      <w:iCs/>
      <w:color w:val="000000" w:themeColor="text1"/>
      <w:szCs w:val="18"/>
      <w:lang w:eastAsia="da-DK"/>
    </w:rPr>
  </w:style>
  <w:style w:type="character" w:customStyle="1" w:styleId="CitatTegn">
    <w:name w:val="Citat Tegn"/>
    <w:basedOn w:val="Standardskrifttypeiafsnit"/>
    <w:link w:val="Citat"/>
    <w:uiPriority w:val="11"/>
    <w:semiHidden/>
    <w:rsid w:val="00F03D4D"/>
    <w:rPr>
      <w:rFonts w:asciiTheme="minorHAnsi" w:eastAsia="Times New Roman" w:hAnsiTheme="minorHAnsi" w:cs="Arial"/>
      <w:i/>
      <w:iCs/>
      <w:color w:val="000000" w:themeColor="text1"/>
      <w:szCs w:val="18"/>
      <w:lang w:eastAsia="da-DK"/>
    </w:rPr>
  </w:style>
  <w:style w:type="character" w:styleId="Bogenstitel">
    <w:name w:val="Book Title"/>
    <w:basedOn w:val="Standardskrifttypeiafsnit"/>
    <w:uiPriority w:val="99"/>
    <w:semiHidden/>
    <w:qFormat/>
    <w:rsid w:val="00F03D4D"/>
    <w:rPr>
      <w:b/>
      <w:bCs/>
      <w:caps w:val="0"/>
      <w:smallCaps w:val="0"/>
      <w:spacing w:val="5"/>
    </w:rPr>
  </w:style>
  <w:style w:type="paragraph" w:styleId="Citatsamling">
    <w:name w:val="table of authorities"/>
    <w:basedOn w:val="Normal"/>
    <w:next w:val="Normal"/>
    <w:uiPriority w:val="10"/>
    <w:semiHidden/>
    <w:rsid w:val="00F03D4D"/>
    <w:pPr>
      <w:ind w:right="567"/>
    </w:pPr>
  </w:style>
  <w:style w:type="paragraph" w:styleId="Normalindrykning">
    <w:name w:val="Normal Indent"/>
    <w:basedOn w:val="Normal"/>
    <w:semiHidden/>
    <w:rsid w:val="00F03D4D"/>
    <w:pPr>
      <w:ind w:left="1134"/>
    </w:pPr>
  </w:style>
  <w:style w:type="table" w:styleId="Tabel-Gitter">
    <w:name w:val="Table Grid"/>
    <w:basedOn w:val="Tabel-Normal"/>
    <w:uiPriority w:val="59"/>
    <w:rsid w:val="00F03D4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ocumentHeading">
    <w:name w:val="Document Heading"/>
    <w:basedOn w:val="Normal"/>
    <w:uiPriority w:val="6"/>
    <w:semiHidden/>
    <w:rsid w:val="00F03D4D"/>
    <w:pPr>
      <w:spacing w:after="260" w:line="300" w:lineRule="atLeast"/>
    </w:pPr>
    <w:rPr>
      <w:b/>
      <w:sz w:val="36"/>
    </w:rPr>
  </w:style>
  <w:style w:type="paragraph" w:customStyle="1" w:styleId="DocumentName">
    <w:name w:val="Document Name"/>
    <w:basedOn w:val="Normal"/>
    <w:uiPriority w:val="8"/>
    <w:semiHidden/>
    <w:rsid w:val="00F03D4D"/>
    <w:pPr>
      <w:spacing w:line="360" w:lineRule="atLeast"/>
    </w:pPr>
    <w:rPr>
      <w:b/>
      <w:caps/>
      <w:sz w:val="28"/>
    </w:rPr>
  </w:style>
  <w:style w:type="paragraph" w:customStyle="1" w:styleId="Template-Dato">
    <w:name w:val="Template - Dato"/>
    <w:basedOn w:val="Template"/>
    <w:uiPriority w:val="8"/>
    <w:semiHidden/>
    <w:rsid w:val="00F03D4D"/>
  </w:style>
  <w:style w:type="character" w:styleId="Hyperlink">
    <w:name w:val="Hyperlink"/>
    <w:basedOn w:val="Standardskrifttypeiafsnit"/>
    <w:uiPriority w:val="99"/>
    <w:qFormat/>
    <w:rsid w:val="00F03D4D"/>
    <w:rPr>
      <w:color w:val="auto"/>
      <w:u w:val="single"/>
    </w:rPr>
  </w:style>
  <w:style w:type="numbering" w:customStyle="1" w:styleId="Firstlevelnumberonly">
    <w:name w:val="First level number only"/>
    <w:uiPriority w:val="99"/>
    <w:rsid w:val="00F03D4D"/>
    <w:pPr>
      <w:numPr>
        <w:numId w:val="1"/>
      </w:numPr>
    </w:pPr>
  </w:style>
  <w:style w:type="paragraph" w:customStyle="1" w:styleId="Lilleafstand">
    <w:name w:val="Lille afstand"/>
    <w:basedOn w:val="Normal"/>
    <w:uiPriority w:val="9"/>
    <w:semiHidden/>
    <w:qFormat/>
    <w:rsid w:val="00F03D4D"/>
    <w:pPr>
      <w:spacing w:line="60" w:lineRule="exact"/>
    </w:pPr>
    <w:rPr>
      <w:lang w:val="en-GB"/>
    </w:rPr>
  </w:style>
  <w:style w:type="table" w:customStyle="1" w:styleId="SKsimpeltabel">
    <w:name w:val="SK simpel tabel"/>
    <w:basedOn w:val="Tabel-Gitter"/>
    <w:uiPriority w:val="99"/>
    <w:rsid w:val="00F03D4D"/>
    <w:pPr>
      <w:spacing w:line="240" w:lineRule="auto"/>
      <w:jc w:val="left"/>
    </w:pPr>
    <w:tblPr>
      <w:tblBorders>
        <w:top w:val="single" w:sz="4" w:space="0" w:color="000000" w:themeColor="text1"/>
        <w:left w:val="none" w:sz="0" w:space="0" w:color="auto"/>
        <w:bottom w:val="single" w:sz="4" w:space="0" w:color="000000" w:themeColor="text1"/>
        <w:right w:val="none" w:sz="0" w:space="0" w:color="auto"/>
        <w:insideH w:val="single" w:sz="4" w:space="0" w:color="000000" w:themeColor="text1"/>
        <w:insideV w:val="none" w:sz="0" w:space="0" w:color="auto"/>
      </w:tblBorders>
      <w:tblCellMar>
        <w:top w:w="85" w:type="dxa"/>
        <w:left w:w="113" w:type="dxa"/>
        <w:bottom w:w="102" w:type="dxa"/>
        <w:right w:w="113" w:type="dxa"/>
      </w:tblCellMar>
    </w:tblPr>
    <w:tblStylePr w:type="firstRow">
      <w:tblPr/>
      <w:tcPr>
        <w:tcBorders>
          <w:top w:val="single" w:sz="12" w:space="0" w:color="262626" w:themeColor="text1" w:themeTint="D9"/>
          <w:left w:val="nil"/>
          <w:bottom w:val="single" w:sz="12" w:space="0" w:color="262626" w:themeColor="text1" w:themeTint="D9"/>
          <w:right w:val="nil"/>
          <w:insideH w:val="nil"/>
          <w:insideV w:val="nil"/>
          <w:tl2br w:val="nil"/>
          <w:tr2bl w:val="nil"/>
        </w:tcBorders>
      </w:tcPr>
    </w:tblStylePr>
  </w:style>
  <w:style w:type="paragraph" w:customStyle="1" w:styleId="Bagsidetekst">
    <w:name w:val="Bagsidetekst"/>
    <w:basedOn w:val="Normal"/>
    <w:uiPriority w:val="99"/>
    <w:semiHidden/>
    <w:rsid w:val="00F03D4D"/>
    <w:pPr>
      <w:spacing w:after="80"/>
    </w:pPr>
    <w:rPr>
      <w:color w:val="FFFFFF"/>
      <w:sz w:val="16"/>
      <w:szCs w:val="16"/>
    </w:rPr>
  </w:style>
  <w:style w:type="paragraph" w:customStyle="1" w:styleId="Forsidetitel">
    <w:name w:val="Forsidetitel"/>
    <w:basedOn w:val="Normaludenafstand"/>
    <w:uiPriority w:val="39"/>
    <w:qFormat/>
    <w:rsid w:val="00DF35AA"/>
    <w:pPr>
      <w:suppressAutoHyphens/>
      <w:spacing w:after="440" w:line="900" w:lineRule="exact"/>
      <w:contextualSpacing/>
    </w:pPr>
    <w:rPr>
      <w:rFonts w:asciiTheme="majorHAnsi" w:eastAsia="Times New Roman" w:hAnsiTheme="majorHAnsi" w:cs="Arial"/>
      <w:bCs/>
      <w:color w:val="000000"/>
      <w:kern w:val="28"/>
      <w:sz w:val="84"/>
      <w:szCs w:val="32"/>
      <w:lang w:eastAsia="da-DK"/>
    </w:rPr>
  </w:style>
  <w:style w:type="table" w:customStyle="1" w:styleId="Blank">
    <w:name w:val="Blank"/>
    <w:basedOn w:val="Tabel-Normal"/>
    <w:uiPriority w:val="99"/>
    <w:rsid w:val="00F03D4D"/>
    <w:pPr>
      <w:spacing w:line="240" w:lineRule="atLeast"/>
      <w:jc w:val="left"/>
    </w:pPr>
    <w:rPr>
      <w:rFonts w:cs="Verdana"/>
      <w:sz w:val="18"/>
      <w:szCs w:val="18"/>
    </w:rPr>
    <w:tblPr>
      <w:tblCellMar>
        <w:left w:w="0" w:type="dxa"/>
        <w:right w:w="0" w:type="dxa"/>
      </w:tblCellMar>
    </w:tblPr>
  </w:style>
  <w:style w:type="paragraph" w:styleId="Markeringsbobletekst">
    <w:name w:val="Balloon Text"/>
    <w:basedOn w:val="Normal"/>
    <w:link w:val="MarkeringsbobletekstTegn"/>
    <w:uiPriority w:val="99"/>
    <w:semiHidden/>
    <w:unhideWhenUsed/>
    <w:rsid w:val="00F03D4D"/>
    <w:pPr>
      <w:spacing w:line="240" w:lineRule="auto"/>
    </w:pPr>
    <w:rPr>
      <w:rFonts w:ascii="Segoe UI" w:hAnsi="Segoe UI" w:cs="Segoe UI"/>
      <w:sz w:val="18"/>
      <w:szCs w:val="18"/>
    </w:rPr>
  </w:style>
  <w:style w:type="character" w:customStyle="1" w:styleId="MarkeringsbobletekstTegn">
    <w:name w:val="Markeringsbobletekst Tegn"/>
    <w:basedOn w:val="Standardskrifttypeiafsnit"/>
    <w:link w:val="Markeringsbobletekst"/>
    <w:uiPriority w:val="99"/>
    <w:semiHidden/>
    <w:rsid w:val="00F03D4D"/>
    <w:rPr>
      <w:rFonts w:ascii="Segoe UI" w:hAnsi="Segoe UI" w:cs="Segoe UI"/>
      <w:sz w:val="18"/>
      <w:szCs w:val="18"/>
    </w:rPr>
  </w:style>
  <w:style w:type="character" w:styleId="BesgtLink">
    <w:name w:val="FollowedHyperlink"/>
    <w:basedOn w:val="Standardskrifttypeiafsnit"/>
    <w:uiPriority w:val="21"/>
    <w:semiHidden/>
    <w:unhideWhenUsed/>
    <w:rsid w:val="00F03D4D"/>
    <w:rPr>
      <w:color w:val="000000" w:themeColor="followedHyperlink"/>
      <w:u w:val="single"/>
    </w:rPr>
  </w:style>
  <w:style w:type="paragraph" w:styleId="Listeafsnit">
    <w:name w:val="List Paragraph"/>
    <w:basedOn w:val="Normal"/>
    <w:uiPriority w:val="34"/>
    <w:qFormat/>
    <w:rsid w:val="00E83242"/>
    <w:pPr>
      <w:numPr>
        <w:numId w:val="18"/>
      </w:numPr>
      <w:spacing w:before="120" w:after="120"/>
    </w:pPr>
  </w:style>
  <w:style w:type="character" w:styleId="Fodnotehenvisning">
    <w:name w:val="footnote reference"/>
    <w:basedOn w:val="Standardskrifttypeiafsnit"/>
    <w:uiPriority w:val="99"/>
    <w:semiHidden/>
    <w:unhideWhenUsed/>
    <w:rsid w:val="00F03D4D"/>
    <w:rPr>
      <w:vertAlign w:val="superscript"/>
    </w:rPr>
  </w:style>
  <w:style w:type="table" w:styleId="Gittertabel1-lys">
    <w:name w:val="Grid Table 1 Light"/>
    <w:basedOn w:val="Tabel-Normal"/>
    <w:uiPriority w:val="46"/>
    <w:rsid w:val="00F03D4D"/>
    <w:pPr>
      <w:spacing w:line="240" w:lineRule="auto"/>
      <w:jc w:val="left"/>
    </w:pPr>
    <w:rPr>
      <w:rFonts w:asciiTheme="minorHAnsi" w:hAnsiTheme="minorHAnsi"/>
      <w:sz w:val="22"/>
      <w:szCs w:val="22"/>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Korrektur">
    <w:name w:val="Revision"/>
    <w:hidden/>
    <w:uiPriority w:val="99"/>
    <w:semiHidden/>
    <w:rsid w:val="00F75EB6"/>
    <w:pPr>
      <w:spacing w:line="240" w:lineRule="auto"/>
      <w:jc w:val="left"/>
    </w:pPr>
  </w:style>
  <w:style w:type="table" w:styleId="Listetabel7-farverig-farve4">
    <w:name w:val="List Table 7 Colorful Accent 4"/>
    <w:basedOn w:val="Tabel-Normal"/>
    <w:uiPriority w:val="52"/>
    <w:rsid w:val="00F03D4D"/>
    <w:pPr>
      <w:spacing w:line="240" w:lineRule="auto"/>
    </w:pPr>
    <w:rPr>
      <w:color w:val="4D001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7001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7001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7001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70017" w:themeColor="accent4"/>
        </w:tcBorders>
        <w:shd w:val="clear" w:color="auto" w:fill="FFFFFF" w:themeFill="background1"/>
      </w:tcPr>
    </w:tblStylePr>
    <w:tblStylePr w:type="band1Vert">
      <w:tblPr/>
      <w:tcPr>
        <w:shd w:val="clear" w:color="auto" w:fill="FFADBF" w:themeFill="accent4" w:themeFillTint="33"/>
      </w:tcPr>
    </w:tblStylePr>
    <w:tblStylePr w:type="band1Horz">
      <w:tblPr/>
      <w:tcPr>
        <w:shd w:val="clear" w:color="auto" w:fill="FFADBF"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ittertabel3-farve6">
    <w:name w:val="Grid Table 3 Accent 6"/>
    <w:basedOn w:val="Tabel-Normal"/>
    <w:uiPriority w:val="48"/>
    <w:rsid w:val="00F03D4D"/>
    <w:pPr>
      <w:spacing w:line="240" w:lineRule="auto"/>
    </w:pPr>
    <w:tblPr>
      <w:tblStyleRowBandSize w:val="1"/>
      <w:tblStyleColBandSize w:val="1"/>
      <w:tblBorders>
        <w:top w:val="single" w:sz="4" w:space="0" w:color="FFE7EC" w:themeColor="accent6" w:themeTint="99"/>
        <w:left w:val="single" w:sz="4" w:space="0" w:color="FFE7EC" w:themeColor="accent6" w:themeTint="99"/>
        <w:bottom w:val="single" w:sz="4" w:space="0" w:color="FFE7EC" w:themeColor="accent6" w:themeTint="99"/>
        <w:right w:val="single" w:sz="4" w:space="0" w:color="FFE7EC" w:themeColor="accent6" w:themeTint="99"/>
        <w:insideH w:val="single" w:sz="4" w:space="0" w:color="FFE7EC" w:themeColor="accent6" w:themeTint="99"/>
        <w:insideV w:val="single" w:sz="4" w:space="0" w:color="FFE7EC"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F8" w:themeFill="accent6" w:themeFillTint="33"/>
      </w:tcPr>
    </w:tblStylePr>
    <w:tblStylePr w:type="band1Horz">
      <w:tblPr/>
      <w:tcPr>
        <w:shd w:val="clear" w:color="auto" w:fill="FFF7F8" w:themeFill="accent6" w:themeFillTint="33"/>
      </w:tcPr>
    </w:tblStylePr>
    <w:tblStylePr w:type="neCell">
      <w:tblPr/>
      <w:tcPr>
        <w:tcBorders>
          <w:bottom w:val="single" w:sz="4" w:space="0" w:color="FFE7EC" w:themeColor="accent6" w:themeTint="99"/>
        </w:tcBorders>
      </w:tcPr>
    </w:tblStylePr>
    <w:tblStylePr w:type="nwCell">
      <w:tblPr/>
      <w:tcPr>
        <w:tcBorders>
          <w:bottom w:val="single" w:sz="4" w:space="0" w:color="FFE7EC" w:themeColor="accent6" w:themeTint="99"/>
        </w:tcBorders>
      </w:tcPr>
    </w:tblStylePr>
    <w:tblStylePr w:type="seCell">
      <w:tblPr/>
      <w:tcPr>
        <w:tcBorders>
          <w:top w:val="single" w:sz="4" w:space="0" w:color="FFE7EC" w:themeColor="accent6" w:themeTint="99"/>
        </w:tcBorders>
      </w:tcPr>
    </w:tblStylePr>
    <w:tblStylePr w:type="swCell">
      <w:tblPr/>
      <w:tcPr>
        <w:tcBorders>
          <w:top w:val="single" w:sz="4" w:space="0" w:color="FFE7EC" w:themeColor="accent6" w:themeTint="99"/>
        </w:tcBorders>
      </w:tcPr>
    </w:tblStylePr>
  </w:style>
  <w:style w:type="paragraph" w:customStyle="1" w:styleId="Tabelkolonneoverskrift">
    <w:name w:val="Tabelkolonneoverskrift"/>
    <w:basedOn w:val="Tabeltekst"/>
    <w:uiPriority w:val="10"/>
    <w:qFormat/>
    <w:rsid w:val="001D548B"/>
    <w:rPr>
      <w:b/>
      <w:bCs/>
      <w:color w:val="000000" w:themeColor="text1"/>
      <w:szCs w:val="22"/>
      <w:lang w:eastAsia="da-DK"/>
    </w:rPr>
  </w:style>
  <w:style w:type="table" w:styleId="Gittertabel4-farve5">
    <w:name w:val="Grid Table 4 Accent 5"/>
    <w:basedOn w:val="Tabel-Normal"/>
    <w:uiPriority w:val="49"/>
    <w:rsid w:val="00F03D4D"/>
    <w:pPr>
      <w:spacing w:line="240" w:lineRule="auto"/>
    </w:pPr>
    <w:tblPr>
      <w:tblStyleRowBandSize w:val="1"/>
      <w:tblStyleColBandSize w:val="1"/>
      <w:tblBorders>
        <w:top w:val="single" w:sz="4" w:space="0" w:color="FFB97C" w:themeColor="accent5" w:themeTint="99"/>
        <w:left w:val="single" w:sz="4" w:space="0" w:color="FFB97C" w:themeColor="accent5" w:themeTint="99"/>
        <w:bottom w:val="single" w:sz="4" w:space="0" w:color="FFB97C" w:themeColor="accent5" w:themeTint="99"/>
        <w:right w:val="single" w:sz="4" w:space="0" w:color="FFB97C" w:themeColor="accent5" w:themeTint="99"/>
        <w:insideH w:val="single" w:sz="4" w:space="0" w:color="FFB97C" w:themeColor="accent5" w:themeTint="99"/>
        <w:insideV w:val="single" w:sz="4" w:space="0" w:color="FFB97C" w:themeColor="accent5" w:themeTint="99"/>
      </w:tblBorders>
    </w:tblPr>
    <w:tblStylePr w:type="firstRow">
      <w:rPr>
        <w:b/>
        <w:bCs/>
        <w:color w:val="FFFFFF" w:themeColor="background1"/>
      </w:rPr>
      <w:tblPr/>
      <w:tcPr>
        <w:tcBorders>
          <w:top w:val="single" w:sz="4" w:space="0" w:color="FF8B25" w:themeColor="accent5"/>
          <w:left w:val="single" w:sz="4" w:space="0" w:color="FF8B25" w:themeColor="accent5"/>
          <w:bottom w:val="single" w:sz="4" w:space="0" w:color="FF8B25" w:themeColor="accent5"/>
          <w:right w:val="single" w:sz="4" w:space="0" w:color="FF8B25" w:themeColor="accent5"/>
          <w:insideH w:val="nil"/>
          <w:insideV w:val="nil"/>
        </w:tcBorders>
        <w:shd w:val="clear" w:color="auto" w:fill="FF8B25" w:themeFill="accent5"/>
      </w:tcPr>
    </w:tblStylePr>
    <w:tblStylePr w:type="lastRow">
      <w:rPr>
        <w:b/>
        <w:bCs/>
      </w:rPr>
      <w:tblPr/>
      <w:tcPr>
        <w:tcBorders>
          <w:top w:val="double" w:sz="4" w:space="0" w:color="FF8B25" w:themeColor="accent5"/>
        </w:tcBorders>
      </w:tcPr>
    </w:tblStylePr>
    <w:tblStylePr w:type="firstCol">
      <w:rPr>
        <w:b/>
        <w:bCs/>
      </w:rPr>
    </w:tblStylePr>
    <w:tblStylePr w:type="lastCol">
      <w:rPr>
        <w:b/>
        <w:bCs/>
      </w:rPr>
    </w:tblStylePr>
    <w:tblStylePr w:type="band1Vert">
      <w:tblPr/>
      <w:tcPr>
        <w:shd w:val="clear" w:color="auto" w:fill="FFE7D3" w:themeFill="accent5" w:themeFillTint="33"/>
      </w:tcPr>
    </w:tblStylePr>
    <w:tblStylePr w:type="band1Horz">
      <w:tblPr/>
      <w:tcPr>
        <w:shd w:val="clear" w:color="auto" w:fill="FFE7D3" w:themeFill="accent5" w:themeFillTint="33"/>
      </w:tcPr>
    </w:tblStylePr>
  </w:style>
  <w:style w:type="table" w:customStyle="1" w:styleId="SKfarvettabel">
    <w:name w:val="SK farvet tabel"/>
    <w:basedOn w:val="Tabel-Normal"/>
    <w:uiPriority w:val="99"/>
    <w:rsid w:val="00F03D4D"/>
    <w:pPr>
      <w:spacing w:line="240" w:lineRule="auto"/>
      <w:jc w:val="left"/>
    </w:pPr>
    <w:tblPr>
      <w:tblStyleRowBandSize w:val="1"/>
      <w:tblBorders>
        <w:bottom w:val="single" w:sz="12" w:space="0" w:color="06000C"/>
      </w:tblBorders>
      <w:tblCellMar>
        <w:top w:w="113" w:type="dxa"/>
        <w:left w:w="113" w:type="dxa"/>
        <w:bottom w:w="85" w:type="dxa"/>
        <w:right w:w="113" w:type="dxa"/>
      </w:tblCellMar>
    </w:tblPr>
    <w:tcPr>
      <w:shd w:val="clear" w:color="auto" w:fill="auto"/>
    </w:tcPr>
    <w:tblStylePr w:type="firstRow">
      <w:tblPr/>
      <w:tcPr>
        <w:tcBorders>
          <w:top w:val="single" w:sz="12" w:space="0" w:color="06000C"/>
          <w:left w:val="nil"/>
          <w:bottom w:val="single" w:sz="12" w:space="0" w:color="06000C"/>
          <w:right w:val="nil"/>
          <w:insideH w:val="nil"/>
          <w:insideV w:val="nil"/>
          <w:tl2br w:val="nil"/>
          <w:tr2bl w:val="nil"/>
        </w:tcBorders>
        <w:shd w:val="clear" w:color="auto" w:fill="auto"/>
      </w:tcPr>
    </w:tblStylePr>
    <w:tblStylePr w:type="firstCol">
      <w:tblPr/>
      <w:tcPr>
        <w:shd w:val="clear" w:color="auto" w:fill="F3F7FF"/>
      </w:tcPr>
    </w:tblStylePr>
    <w:tblStylePr w:type="band1Horz">
      <w:tblPr/>
      <w:tcPr>
        <w:shd w:val="clear" w:color="auto" w:fill="F3F7FF"/>
      </w:tcPr>
    </w:tblStylePr>
  </w:style>
  <w:style w:type="table" w:styleId="Listetabel3">
    <w:name w:val="List Table 3"/>
    <w:basedOn w:val="Tabel-Normal"/>
    <w:uiPriority w:val="48"/>
    <w:rsid w:val="00F03D4D"/>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Gittertabel4-farve1">
    <w:name w:val="Grid Table 4 Accent 1"/>
    <w:basedOn w:val="Tabel-Normal"/>
    <w:uiPriority w:val="49"/>
    <w:rsid w:val="00F03D4D"/>
    <w:pPr>
      <w:spacing w:line="240" w:lineRule="auto"/>
    </w:pPr>
    <w:tblPr>
      <w:tblStyleRowBandSize w:val="1"/>
      <w:tblStyleColBandSize w:val="1"/>
      <w:tblBorders>
        <w:top w:val="single" w:sz="4" w:space="0" w:color="5849CD" w:themeColor="accent1" w:themeTint="99"/>
        <w:left w:val="single" w:sz="4" w:space="0" w:color="5849CD" w:themeColor="accent1" w:themeTint="99"/>
        <w:bottom w:val="single" w:sz="4" w:space="0" w:color="5849CD" w:themeColor="accent1" w:themeTint="99"/>
        <w:right w:val="single" w:sz="4" w:space="0" w:color="5849CD" w:themeColor="accent1" w:themeTint="99"/>
        <w:insideH w:val="single" w:sz="4" w:space="0" w:color="5849CD" w:themeColor="accent1" w:themeTint="99"/>
        <w:insideV w:val="single" w:sz="4" w:space="0" w:color="5849CD" w:themeColor="accent1" w:themeTint="99"/>
      </w:tblBorders>
    </w:tblPr>
    <w:tblStylePr w:type="firstRow">
      <w:rPr>
        <w:b/>
        <w:bCs/>
        <w:color w:val="FFFFFF" w:themeColor="background1"/>
      </w:rPr>
      <w:tblPr/>
      <w:tcPr>
        <w:tcBorders>
          <w:top w:val="single" w:sz="4" w:space="0" w:color="231B63" w:themeColor="accent1"/>
          <w:left w:val="single" w:sz="4" w:space="0" w:color="231B63" w:themeColor="accent1"/>
          <w:bottom w:val="single" w:sz="4" w:space="0" w:color="231B63" w:themeColor="accent1"/>
          <w:right w:val="single" w:sz="4" w:space="0" w:color="231B63" w:themeColor="accent1"/>
          <w:insideH w:val="nil"/>
          <w:insideV w:val="nil"/>
        </w:tcBorders>
        <w:shd w:val="clear" w:color="auto" w:fill="231B63" w:themeFill="accent1"/>
      </w:tcPr>
    </w:tblStylePr>
    <w:tblStylePr w:type="lastRow">
      <w:rPr>
        <w:b/>
        <w:bCs/>
      </w:rPr>
      <w:tblPr/>
      <w:tcPr>
        <w:tcBorders>
          <w:top w:val="double" w:sz="4" w:space="0" w:color="231B63" w:themeColor="accent1"/>
        </w:tcBorders>
      </w:tcPr>
    </w:tblStylePr>
    <w:tblStylePr w:type="firstCol">
      <w:rPr>
        <w:b/>
        <w:bCs/>
      </w:rPr>
    </w:tblStylePr>
    <w:tblStylePr w:type="lastCol">
      <w:rPr>
        <w:b/>
        <w:bCs/>
      </w:rPr>
    </w:tblStylePr>
    <w:tblStylePr w:type="band1Vert">
      <w:tblPr/>
      <w:tcPr>
        <w:shd w:val="clear" w:color="auto" w:fill="C7C2EE" w:themeFill="accent1" w:themeFillTint="33"/>
      </w:tcPr>
    </w:tblStylePr>
    <w:tblStylePr w:type="band1Horz">
      <w:tblPr/>
      <w:tcPr>
        <w:shd w:val="clear" w:color="auto" w:fill="C7C2EE" w:themeFill="accent1" w:themeFillTint="33"/>
      </w:tcPr>
    </w:tblStylePr>
  </w:style>
  <w:style w:type="paragraph" w:customStyle="1" w:styleId="Hjlpetekst">
    <w:name w:val="Hjælpetekst"/>
    <w:basedOn w:val="Normal"/>
    <w:link w:val="HjlpetekstTegn"/>
    <w:uiPriority w:val="99"/>
    <w:semiHidden/>
    <w:qFormat/>
    <w:rsid w:val="00F03D4D"/>
    <w:rPr>
      <w:color w:val="808080" w:themeColor="background1" w:themeShade="80"/>
    </w:rPr>
  </w:style>
  <w:style w:type="paragraph" w:customStyle="1" w:styleId="Hjlpeteksttabel">
    <w:name w:val="Hjælpetekst tabel"/>
    <w:basedOn w:val="Tabeltekst"/>
    <w:link w:val="HjlpeteksttabelTegn"/>
    <w:uiPriority w:val="99"/>
    <w:semiHidden/>
    <w:qFormat/>
    <w:rsid w:val="00F03D4D"/>
    <w:rPr>
      <w:color w:val="808080" w:themeColor="background1" w:themeShade="80"/>
    </w:rPr>
  </w:style>
  <w:style w:type="paragraph" w:customStyle="1" w:styleId="Tabelrkkeoverskrift">
    <w:name w:val="Tabelrækkeoverskrift"/>
    <w:basedOn w:val="Tabelkolonneoverskrift"/>
    <w:uiPriority w:val="10"/>
    <w:qFormat/>
    <w:rsid w:val="001D548B"/>
    <w:rPr>
      <w:rFonts w:cs="Arial"/>
      <w:szCs w:val="18"/>
    </w:rPr>
  </w:style>
  <w:style w:type="paragraph" w:customStyle="1" w:styleId="Normaludenafstand">
    <w:name w:val="Normal uden afstand"/>
    <w:basedOn w:val="Normal"/>
    <w:uiPriority w:val="5"/>
    <w:semiHidden/>
    <w:qFormat/>
    <w:rsid w:val="00E83242"/>
    <w:pPr>
      <w:spacing w:after="0"/>
    </w:pPr>
  </w:style>
  <w:style w:type="paragraph" w:customStyle="1" w:styleId="Forkortelse">
    <w:name w:val="Forkortelse"/>
    <w:basedOn w:val="Normaludenafstand"/>
    <w:uiPriority w:val="99"/>
    <w:semiHidden/>
    <w:qFormat/>
    <w:rsid w:val="00F03D4D"/>
    <w:rPr>
      <w:caps/>
    </w:rPr>
  </w:style>
  <w:style w:type="paragraph" w:customStyle="1" w:styleId="Bokstekst">
    <w:name w:val="Bokstekst"/>
    <w:basedOn w:val="Normal"/>
    <w:uiPriority w:val="11"/>
    <w:semiHidden/>
    <w:qFormat/>
    <w:rsid w:val="00F03D4D"/>
  </w:style>
  <w:style w:type="paragraph" w:customStyle="1" w:styleId="Boksoverskrift">
    <w:name w:val="Boksoverskrift"/>
    <w:basedOn w:val="Bokstekst"/>
    <w:uiPriority w:val="11"/>
    <w:semiHidden/>
    <w:qFormat/>
    <w:rsid w:val="00F03D4D"/>
    <w:rPr>
      <w:b/>
      <w:bCs/>
    </w:rPr>
  </w:style>
  <w:style w:type="paragraph" w:customStyle="1" w:styleId="Normalefterelement">
    <w:name w:val="Normal efter element"/>
    <w:basedOn w:val="Normal"/>
    <w:next w:val="Normal"/>
    <w:uiPriority w:val="5"/>
    <w:qFormat/>
    <w:rsid w:val="00E83242"/>
    <w:pPr>
      <w:spacing w:before="240"/>
    </w:pPr>
  </w:style>
  <w:style w:type="paragraph" w:customStyle="1" w:styleId="Tabeltekst">
    <w:name w:val="Tabeltekst"/>
    <w:basedOn w:val="Normal"/>
    <w:link w:val="TabeltekstTegn"/>
    <w:uiPriority w:val="10"/>
    <w:qFormat/>
    <w:rsid w:val="001D548B"/>
    <w:pPr>
      <w:spacing w:after="0" w:line="240" w:lineRule="atLeast"/>
    </w:pPr>
    <w:rPr>
      <w:sz w:val="18"/>
    </w:rPr>
  </w:style>
  <w:style w:type="paragraph" w:customStyle="1" w:styleId="Tabelunderkategori">
    <w:name w:val="Tabel underkategori"/>
    <w:basedOn w:val="Normal"/>
    <w:uiPriority w:val="11"/>
    <w:qFormat/>
    <w:rsid w:val="001D548B"/>
    <w:pPr>
      <w:spacing w:after="0" w:line="240" w:lineRule="atLeast"/>
      <w:ind w:left="113"/>
    </w:pPr>
    <w:rPr>
      <w:rFonts w:cs="Arial"/>
      <w:sz w:val="18"/>
      <w:szCs w:val="18"/>
    </w:rPr>
  </w:style>
  <w:style w:type="paragraph" w:customStyle="1" w:styleId="Vejledningtekst">
    <w:name w:val="Vejledning tekst"/>
    <w:basedOn w:val="Normal"/>
    <w:uiPriority w:val="99"/>
    <w:semiHidden/>
    <w:qFormat/>
    <w:rsid w:val="00F03D4D"/>
    <w:pPr>
      <w:spacing w:before="240"/>
    </w:pPr>
    <w:rPr>
      <w:color w:val="808080" w:themeColor="background1" w:themeShade="80"/>
      <w:sz w:val="18"/>
      <w:szCs w:val="18"/>
    </w:rPr>
  </w:style>
  <w:style w:type="paragraph" w:customStyle="1" w:styleId="Vejledningpunktliste">
    <w:name w:val="Vejledning punktliste"/>
    <w:basedOn w:val="Normal"/>
    <w:uiPriority w:val="99"/>
    <w:semiHidden/>
    <w:qFormat/>
    <w:rsid w:val="00F03D4D"/>
    <w:pPr>
      <w:numPr>
        <w:numId w:val="13"/>
      </w:numPr>
      <w:spacing w:after="0"/>
    </w:pPr>
    <w:rPr>
      <w:bCs/>
      <w:color w:val="808080" w:themeColor="background1" w:themeShade="80"/>
      <w:sz w:val="18"/>
      <w:szCs w:val="18"/>
    </w:rPr>
  </w:style>
  <w:style w:type="paragraph" w:customStyle="1" w:styleId="VejledningOverskrift">
    <w:name w:val="Vejledning Overskrift"/>
    <w:basedOn w:val="Normal"/>
    <w:next w:val="Vejledningtekst"/>
    <w:uiPriority w:val="99"/>
    <w:semiHidden/>
    <w:qFormat/>
    <w:rsid w:val="00F03D4D"/>
    <w:pPr>
      <w:spacing w:after="360"/>
    </w:pPr>
    <w:rPr>
      <w:b/>
      <w:color w:val="808080" w:themeColor="background1" w:themeShade="80"/>
      <w:sz w:val="40"/>
      <w:szCs w:val="40"/>
    </w:rPr>
  </w:style>
  <w:style w:type="paragraph" w:customStyle="1" w:styleId="Vejledningoverskrift2">
    <w:name w:val="Vejledning overskrift 2"/>
    <w:basedOn w:val="Vejledningtekst"/>
    <w:next w:val="Vejledningtekst"/>
    <w:uiPriority w:val="99"/>
    <w:semiHidden/>
    <w:qFormat/>
    <w:rsid w:val="00F03D4D"/>
    <w:pPr>
      <w:spacing w:before="120" w:after="80"/>
    </w:pPr>
    <w:rPr>
      <w:b/>
      <w:bCs/>
    </w:rPr>
  </w:style>
  <w:style w:type="paragraph" w:customStyle="1" w:styleId="Overskrift1unum">
    <w:name w:val="Overskrift 1 u. num."/>
    <w:basedOn w:val="Overskrift"/>
    <w:next w:val="Normal"/>
    <w:uiPriority w:val="99"/>
    <w:semiHidden/>
    <w:qFormat/>
    <w:rsid w:val="00F03D4D"/>
  </w:style>
  <w:style w:type="paragraph" w:customStyle="1" w:styleId="Overskrift2unum">
    <w:name w:val="Overskrift 2 u. num."/>
    <w:basedOn w:val="Normal"/>
    <w:next w:val="Normal"/>
    <w:uiPriority w:val="99"/>
    <w:semiHidden/>
    <w:qFormat/>
    <w:rsid w:val="00F03D4D"/>
    <w:pPr>
      <w:spacing w:before="300" w:after="120"/>
      <w:outlineLvl w:val="1"/>
    </w:pPr>
    <w:rPr>
      <w:b/>
      <w:bCs/>
    </w:rPr>
  </w:style>
  <w:style w:type="character" w:customStyle="1" w:styleId="HjlpetekstTegn">
    <w:name w:val="Hjælpetekst Tegn"/>
    <w:basedOn w:val="Standardskrifttypeiafsnit"/>
    <w:link w:val="Hjlpetekst"/>
    <w:uiPriority w:val="99"/>
    <w:semiHidden/>
    <w:rsid w:val="00F03D4D"/>
    <w:rPr>
      <w:rFonts w:asciiTheme="minorHAnsi" w:hAnsiTheme="minorHAnsi"/>
      <w:color w:val="808080" w:themeColor="background1" w:themeShade="80"/>
    </w:rPr>
  </w:style>
  <w:style w:type="character" w:customStyle="1" w:styleId="TabeltekstTegn">
    <w:name w:val="Tabeltekst Tegn"/>
    <w:basedOn w:val="Standardskrifttypeiafsnit"/>
    <w:link w:val="Tabeltekst"/>
    <w:uiPriority w:val="10"/>
    <w:rsid w:val="00CC1135"/>
    <w:rPr>
      <w:rFonts w:asciiTheme="minorHAnsi" w:hAnsiTheme="minorHAnsi"/>
      <w:sz w:val="18"/>
    </w:rPr>
  </w:style>
  <w:style w:type="character" w:customStyle="1" w:styleId="HjlpeteksttabelTegn">
    <w:name w:val="Hjælpetekst tabel Tegn"/>
    <w:basedOn w:val="TabeltekstTegn"/>
    <w:link w:val="Hjlpeteksttabel"/>
    <w:uiPriority w:val="99"/>
    <w:semiHidden/>
    <w:rsid w:val="00F03D4D"/>
    <w:rPr>
      <w:rFonts w:asciiTheme="minorHAnsi" w:hAnsiTheme="minorHAnsi"/>
      <w:color w:val="808080" w:themeColor="background1" w:themeShade="80"/>
      <w:sz w:val="18"/>
    </w:rPr>
  </w:style>
  <w:style w:type="paragraph" w:customStyle="1" w:styleId="Forsideemne">
    <w:name w:val="Forsideemne"/>
    <w:basedOn w:val="Normaludenafstand"/>
    <w:uiPriority w:val="41"/>
    <w:semiHidden/>
    <w:qFormat/>
    <w:rsid w:val="00F03D4D"/>
    <w:pPr>
      <w:spacing w:after="360" w:line="380" w:lineRule="atLeast"/>
    </w:pPr>
    <w:rPr>
      <w:bCs/>
      <w:color w:val="000000"/>
      <w:sz w:val="32"/>
      <w:szCs w:val="14"/>
    </w:rPr>
  </w:style>
  <w:style w:type="table" w:styleId="Tabelgitter-lys">
    <w:name w:val="Grid Table Light"/>
    <w:basedOn w:val="Tabel-Normal"/>
    <w:uiPriority w:val="40"/>
    <w:rsid w:val="00F03D4D"/>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abelpunktopstilling">
    <w:name w:val="Tabel punktopstilling"/>
    <w:basedOn w:val="Tabeltekst"/>
    <w:uiPriority w:val="11"/>
    <w:qFormat/>
    <w:rsid w:val="00E83242"/>
    <w:pPr>
      <w:numPr>
        <w:numId w:val="20"/>
      </w:numPr>
    </w:pPr>
  </w:style>
  <w:style w:type="paragraph" w:customStyle="1" w:styleId="Citatforfatter">
    <w:name w:val="Citatforfatter"/>
    <w:basedOn w:val="Citat"/>
    <w:next w:val="Normalefterelement"/>
    <w:uiPriority w:val="11"/>
    <w:semiHidden/>
    <w:qFormat/>
    <w:rsid w:val="00F03D4D"/>
    <w:pPr>
      <w:spacing w:before="120" w:after="300"/>
      <w:jc w:val="right"/>
    </w:pPr>
    <w:rPr>
      <w:iCs w:val="0"/>
      <w:sz w:val="18"/>
    </w:rPr>
  </w:style>
  <w:style w:type="paragraph" w:customStyle="1" w:styleId="Boksoverskriftsort">
    <w:name w:val="Boksoverskrift sort"/>
    <w:basedOn w:val="Boksoverskrift"/>
    <w:next w:val="Bokstekst"/>
    <w:uiPriority w:val="11"/>
    <w:semiHidden/>
    <w:qFormat/>
    <w:rsid w:val="00F03D4D"/>
    <w:pPr>
      <w:spacing w:after="120"/>
    </w:pPr>
    <w:rPr>
      <w:color w:val="000000" w:themeColor="text1"/>
    </w:rPr>
  </w:style>
  <w:style w:type="character" w:styleId="Ulstomtale">
    <w:name w:val="Unresolved Mention"/>
    <w:basedOn w:val="Standardskrifttypeiafsnit"/>
    <w:uiPriority w:val="99"/>
    <w:semiHidden/>
    <w:unhideWhenUsed/>
    <w:rsid w:val="00F03D4D"/>
    <w:rPr>
      <w:color w:val="605E5C"/>
      <w:shd w:val="clear" w:color="auto" w:fill="E1DFDD"/>
    </w:rPr>
  </w:style>
  <w:style w:type="paragraph" w:customStyle="1" w:styleId="Kolofontekst">
    <w:name w:val="Kolofontekst"/>
    <w:basedOn w:val="Normal"/>
    <w:uiPriority w:val="24"/>
    <w:qFormat/>
    <w:rsid w:val="00F03D4D"/>
    <w:pPr>
      <w:spacing w:after="0" w:line="220" w:lineRule="atLeast"/>
    </w:pPr>
    <w:rPr>
      <w:sz w:val="16"/>
    </w:rPr>
  </w:style>
  <w:style w:type="paragraph" w:customStyle="1" w:styleId="Normalefterliste">
    <w:name w:val="Normal efter liste"/>
    <w:basedOn w:val="Normal"/>
    <w:next w:val="Normal"/>
    <w:uiPriority w:val="5"/>
    <w:qFormat/>
    <w:rsid w:val="00E83242"/>
    <w:pPr>
      <w:spacing w:before="200"/>
    </w:pPr>
    <w:rPr>
      <w:lang w:eastAsia="ar-SA"/>
    </w:rPr>
  </w:style>
  <w:style w:type="paragraph" w:customStyle="1" w:styleId="Listeafsnitniv2">
    <w:name w:val="Listeafsnit niv 2"/>
    <w:basedOn w:val="Listeafsnit"/>
    <w:uiPriority w:val="7"/>
    <w:semiHidden/>
    <w:qFormat/>
    <w:rsid w:val="00E83242"/>
    <w:pPr>
      <w:numPr>
        <w:ilvl w:val="1"/>
      </w:numPr>
      <w:spacing w:after="0"/>
      <w:contextualSpacing/>
    </w:pPr>
  </w:style>
  <w:style w:type="paragraph" w:customStyle="1" w:styleId="Listeafsnitniv3">
    <w:name w:val="Listeafsnit niv 3"/>
    <w:basedOn w:val="Listeafsnit"/>
    <w:uiPriority w:val="7"/>
    <w:semiHidden/>
    <w:qFormat/>
    <w:rsid w:val="00E83242"/>
    <w:pPr>
      <w:numPr>
        <w:ilvl w:val="2"/>
      </w:numPr>
      <w:spacing w:before="60" w:after="60" w:line="264" w:lineRule="auto"/>
    </w:pPr>
    <w:rPr>
      <w:lang w:eastAsia="ar-SA"/>
    </w:rPr>
  </w:style>
  <w:style w:type="paragraph" w:customStyle="1" w:styleId="Kolofonoverskrift">
    <w:name w:val="Kolofonoverskrift"/>
    <w:basedOn w:val="Kolofontekst"/>
    <w:next w:val="Kolofontekst"/>
    <w:uiPriority w:val="24"/>
    <w:qFormat/>
    <w:rsid w:val="000C2840"/>
    <w:pPr>
      <w:framePr w:hSpace="142" w:wrap="around" w:hAnchor="text" w:yAlign="bottom"/>
      <w:spacing w:before="200"/>
      <w:suppressOverlap/>
    </w:pPr>
    <w:rPr>
      <w:b/>
      <w:sz w:val="17"/>
    </w:rPr>
  </w:style>
  <w:style w:type="paragraph" w:styleId="Liste">
    <w:name w:val="List"/>
    <w:basedOn w:val="Normal"/>
    <w:uiPriority w:val="99"/>
    <w:semiHidden/>
    <w:rsid w:val="0036230E"/>
    <w:pPr>
      <w:ind w:left="283" w:hanging="283"/>
      <w:contextualSpacing/>
    </w:pPr>
  </w:style>
  <w:style w:type="character" w:customStyle="1" w:styleId="Brdtekst3Tegn1">
    <w:name w:val="Brødtekst 3 Tegn1"/>
    <w:basedOn w:val="Standardskrifttypeiafsnit"/>
    <w:uiPriority w:val="99"/>
    <w:semiHidden/>
    <w:rsid w:val="0036230E"/>
    <w:rPr>
      <w:rFonts w:asciiTheme="minorHAnsi" w:hAnsiTheme="minorHAnsi"/>
      <w:sz w:val="16"/>
      <w:szCs w:val="16"/>
    </w:rPr>
  </w:style>
  <w:style w:type="paragraph" w:customStyle="1" w:styleId="Anbefalingafsnitsoverskrift">
    <w:name w:val="Anbefaling afsnitsoverskrift"/>
    <w:basedOn w:val="Normal"/>
    <w:next w:val="Normal"/>
    <w:uiPriority w:val="4"/>
    <w:qFormat/>
    <w:rsid w:val="00416D8F"/>
    <w:pPr>
      <w:keepNext/>
      <w:spacing w:after="60"/>
    </w:pPr>
    <w:rPr>
      <w:b/>
      <w:lang w:eastAsia="ar-SA"/>
    </w:rPr>
  </w:style>
  <w:style w:type="paragraph" w:customStyle="1" w:styleId="Anbefalingsliste">
    <w:name w:val="Anbefalingsliste"/>
    <w:basedOn w:val="Normal"/>
    <w:uiPriority w:val="4"/>
    <w:qFormat/>
    <w:rsid w:val="002F3287"/>
    <w:pPr>
      <w:numPr>
        <w:numId w:val="29"/>
      </w:numPr>
    </w:pPr>
    <w:rPr>
      <w:bCs/>
    </w:rPr>
  </w:style>
  <w:style w:type="character" w:customStyle="1" w:styleId="AnbefalingsoverskriftTegn">
    <w:name w:val="Anbefalingsoverskrift Tegn"/>
    <w:basedOn w:val="Standardskrifttypeiafsnit"/>
    <w:link w:val="Anbefalingsoverskrift"/>
    <w:uiPriority w:val="2"/>
    <w:qFormat/>
    <w:rsid w:val="002F3287"/>
    <w:rPr>
      <w:rFonts w:asciiTheme="majorHAnsi" w:hAnsiTheme="majorHAnsi"/>
      <w:sz w:val="28"/>
    </w:rPr>
  </w:style>
  <w:style w:type="paragraph" w:customStyle="1" w:styleId="Anbefalingsoverskrift">
    <w:name w:val="Anbefalingsoverskrift"/>
    <w:basedOn w:val="Normal"/>
    <w:link w:val="AnbefalingsoverskriftTegn"/>
    <w:uiPriority w:val="2"/>
    <w:qFormat/>
    <w:rsid w:val="002F3287"/>
    <w:pPr>
      <w:spacing w:before="300" w:after="60" w:line="276" w:lineRule="auto"/>
      <w:outlineLvl w:val="2"/>
    </w:pPr>
    <w:rPr>
      <w:rFonts w:asciiTheme="majorHAnsi" w:hAnsiTheme="majorHAnsi"/>
      <w:sz w:val="28"/>
    </w:rPr>
  </w:style>
  <w:style w:type="paragraph" w:customStyle="1" w:styleId="Anbefalingunderoverskrift">
    <w:name w:val="Anbefaling underoverskrift"/>
    <w:basedOn w:val="Anbefalingsoverskrift"/>
    <w:next w:val="Normal"/>
    <w:link w:val="AnbefalingunderoverskriftTegn"/>
    <w:uiPriority w:val="3"/>
    <w:qFormat/>
    <w:rsid w:val="009D52D9"/>
    <w:pPr>
      <w:keepNext/>
      <w:spacing w:before="0" w:after="120"/>
      <w:outlineLvl w:val="3"/>
    </w:pPr>
    <w:rPr>
      <w:rFonts w:ascii="Arial" w:hAnsi="Arial"/>
      <w:sz w:val="24"/>
    </w:rPr>
  </w:style>
  <w:style w:type="paragraph" w:styleId="Brdtekst2">
    <w:name w:val="Body Text 2"/>
    <w:basedOn w:val="Normal"/>
    <w:link w:val="Brdtekst2Tegn"/>
    <w:uiPriority w:val="99"/>
    <w:semiHidden/>
    <w:rsid w:val="00305822"/>
    <w:pPr>
      <w:spacing w:after="120" w:line="480" w:lineRule="auto"/>
    </w:pPr>
  </w:style>
  <w:style w:type="character" w:customStyle="1" w:styleId="Brdtekst2Tegn">
    <w:name w:val="Brødtekst 2 Tegn"/>
    <w:basedOn w:val="Standardskrifttypeiafsnit"/>
    <w:link w:val="Brdtekst2"/>
    <w:uiPriority w:val="99"/>
    <w:semiHidden/>
    <w:rsid w:val="00305822"/>
    <w:rPr>
      <w:rFonts w:asciiTheme="minorHAnsi" w:hAnsiTheme="minorHAnsi"/>
    </w:rPr>
  </w:style>
  <w:style w:type="paragraph" w:styleId="NormalWeb">
    <w:name w:val="Normal (Web)"/>
    <w:basedOn w:val="Normal"/>
    <w:uiPriority w:val="99"/>
    <w:semiHidden/>
    <w:qFormat/>
    <w:rsid w:val="004D1F07"/>
    <w:pPr>
      <w:spacing w:beforeAutospacing="1" w:after="210" w:afterAutospacing="1" w:line="240" w:lineRule="auto"/>
    </w:pPr>
    <w:rPr>
      <w:rFonts w:ascii="Times New Roman" w:hAnsi="Times New Roman" w:cs="Times New Roman"/>
      <w:sz w:val="24"/>
      <w:szCs w:val="24"/>
      <w:lang w:eastAsia="da-DK"/>
    </w:rPr>
  </w:style>
  <w:style w:type="paragraph" w:customStyle="1" w:styleId="Eksempeloverskrift">
    <w:name w:val="Eksempeloverskrift"/>
    <w:basedOn w:val="Normal"/>
    <w:next w:val="Normal"/>
    <w:uiPriority w:val="7"/>
    <w:qFormat/>
    <w:rsid w:val="004D1F07"/>
    <w:pPr>
      <w:spacing w:before="200" w:after="40"/>
    </w:pPr>
    <w:rPr>
      <w:u w:val="single"/>
    </w:rPr>
  </w:style>
  <w:style w:type="paragraph" w:customStyle="1" w:styleId="Reference">
    <w:name w:val="Reference"/>
    <w:basedOn w:val="Normal"/>
    <w:uiPriority w:val="14"/>
    <w:qFormat/>
    <w:rsid w:val="004D1F07"/>
    <w:pPr>
      <w:numPr>
        <w:numId w:val="36"/>
      </w:numPr>
      <w:spacing w:after="100"/>
    </w:pPr>
  </w:style>
  <w:style w:type="paragraph" w:customStyle="1" w:styleId="ForsideFagligtselskab">
    <w:name w:val="Forside_Fagligtselskab"/>
    <w:basedOn w:val="Normal"/>
    <w:uiPriority w:val="41"/>
    <w:qFormat/>
    <w:rsid w:val="00093C0E"/>
    <w:pPr>
      <w:spacing w:after="0" w:line="340" w:lineRule="exact"/>
    </w:pPr>
    <w:rPr>
      <w:sz w:val="28"/>
      <w:szCs w:val="28"/>
    </w:rPr>
  </w:style>
  <w:style w:type="paragraph" w:customStyle="1" w:styleId="Guidetekst">
    <w:name w:val="Guidetekst"/>
    <w:basedOn w:val="Sidehoved"/>
    <w:next w:val="Normal"/>
    <w:uiPriority w:val="4"/>
    <w:semiHidden/>
    <w:qFormat/>
    <w:rsid w:val="00093C0E"/>
    <w:pPr>
      <w:spacing w:after="40" w:line="240" w:lineRule="auto"/>
    </w:pPr>
    <w:rPr>
      <w:color w:val="C00000"/>
      <w:szCs w:val="16"/>
    </w:rPr>
  </w:style>
  <w:style w:type="paragraph" w:customStyle="1" w:styleId="Tabelbetegnelse">
    <w:name w:val="Tabelbetegnelse"/>
    <w:basedOn w:val="Billedtekst"/>
    <w:next w:val="Normal"/>
    <w:uiPriority w:val="12"/>
    <w:qFormat/>
    <w:rsid w:val="009D52D9"/>
    <w:pPr>
      <w:numPr>
        <w:numId w:val="40"/>
      </w:numPr>
    </w:pPr>
  </w:style>
  <w:style w:type="paragraph" w:customStyle="1" w:styleId="Figurbetegnelse">
    <w:name w:val="Figurbetegnelse"/>
    <w:basedOn w:val="Billedtekst"/>
    <w:next w:val="Normal"/>
    <w:uiPriority w:val="12"/>
    <w:qFormat/>
    <w:rsid w:val="009D52D9"/>
    <w:pPr>
      <w:numPr>
        <w:numId w:val="42"/>
      </w:numPr>
    </w:pPr>
  </w:style>
  <w:style w:type="paragraph" w:customStyle="1" w:styleId="Tabel-ogfigurnote">
    <w:name w:val="Tabel- og figurnote"/>
    <w:basedOn w:val="Normal"/>
    <w:next w:val="Normal"/>
    <w:uiPriority w:val="13"/>
    <w:qFormat/>
    <w:rsid w:val="004408C9"/>
    <w:pPr>
      <w:spacing w:before="80" w:line="200" w:lineRule="atLeast"/>
    </w:pPr>
    <w:rPr>
      <w:sz w:val="16"/>
    </w:rPr>
  </w:style>
  <w:style w:type="character" w:styleId="Kommentarhenvisning">
    <w:name w:val="annotation reference"/>
    <w:basedOn w:val="Standardskrifttypeiafsnit"/>
    <w:uiPriority w:val="99"/>
    <w:semiHidden/>
    <w:qFormat/>
    <w:rsid w:val="00400E1F"/>
    <w:rPr>
      <w:sz w:val="16"/>
      <w:szCs w:val="16"/>
    </w:rPr>
  </w:style>
  <w:style w:type="paragraph" w:styleId="Kommentartekst">
    <w:name w:val="annotation text"/>
    <w:basedOn w:val="Normal"/>
    <w:link w:val="KommentartekstTegn"/>
    <w:uiPriority w:val="99"/>
    <w:qFormat/>
    <w:rsid w:val="00400E1F"/>
    <w:pPr>
      <w:spacing w:line="240" w:lineRule="auto"/>
    </w:pPr>
  </w:style>
  <w:style w:type="character" w:customStyle="1" w:styleId="KommentartekstTegn">
    <w:name w:val="Kommentartekst Tegn"/>
    <w:basedOn w:val="Standardskrifttypeiafsnit"/>
    <w:link w:val="Kommentartekst"/>
    <w:uiPriority w:val="99"/>
    <w:qFormat/>
    <w:rsid w:val="00400E1F"/>
    <w:rPr>
      <w:rFonts w:asciiTheme="minorHAnsi" w:hAnsiTheme="minorHAnsi"/>
    </w:rPr>
  </w:style>
  <w:style w:type="paragraph" w:styleId="Kommentaremne">
    <w:name w:val="annotation subject"/>
    <w:basedOn w:val="Kommentartekst"/>
    <w:next w:val="Kommentartekst"/>
    <w:link w:val="KommentaremneTegn"/>
    <w:uiPriority w:val="99"/>
    <w:semiHidden/>
    <w:rsid w:val="00400E1F"/>
    <w:rPr>
      <w:b/>
      <w:bCs/>
    </w:rPr>
  </w:style>
  <w:style w:type="character" w:customStyle="1" w:styleId="KommentaremneTegn">
    <w:name w:val="Kommentaremne Tegn"/>
    <w:basedOn w:val="KommentartekstTegn"/>
    <w:link w:val="Kommentaremne"/>
    <w:uiPriority w:val="99"/>
    <w:semiHidden/>
    <w:rsid w:val="00400E1F"/>
    <w:rPr>
      <w:rFonts w:asciiTheme="minorHAnsi" w:hAnsiTheme="minorHAnsi"/>
      <w:b/>
      <w:bCs/>
    </w:rPr>
  </w:style>
  <w:style w:type="character" w:customStyle="1" w:styleId="DefaultTegn">
    <w:name w:val="Default Tegn"/>
    <w:basedOn w:val="Standardskrifttypeiafsnit"/>
    <w:link w:val="Default"/>
    <w:qFormat/>
    <w:rsid w:val="00112A78"/>
    <w:rPr>
      <w:rFonts w:cs="Arial"/>
      <w:color w:val="000000"/>
      <w:sz w:val="24"/>
      <w:szCs w:val="24"/>
    </w:rPr>
  </w:style>
  <w:style w:type="paragraph" w:customStyle="1" w:styleId="Default">
    <w:name w:val="Default"/>
    <w:link w:val="DefaultTegn"/>
    <w:rsid w:val="00112A78"/>
    <w:pPr>
      <w:spacing w:line="240" w:lineRule="auto"/>
      <w:jc w:val="left"/>
    </w:pPr>
    <w:rPr>
      <w:rFonts w:cs="Arial"/>
      <w:color w:val="000000"/>
      <w:sz w:val="24"/>
      <w:szCs w:val="24"/>
    </w:rPr>
  </w:style>
  <w:style w:type="paragraph" w:customStyle="1" w:styleId="EndNoteBibliographyTitle">
    <w:name w:val="EndNote Bibliography Title"/>
    <w:basedOn w:val="Normal"/>
    <w:link w:val="EndNoteBibliographyTitleTegn"/>
    <w:rsid w:val="003036D1"/>
    <w:pPr>
      <w:spacing w:after="0"/>
      <w:jc w:val="center"/>
    </w:pPr>
    <w:rPr>
      <w:rFonts w:ascii="Arial" w:hAnsi="Arial" w:cs="Arial"/>
      <w:noProof/>
      <w:lang w:val="en-US"/>
    </w:rPr>
  </w:style>
  <w:style w:type="character" w:customStyle="1" w:styleId="AnbefalingunderoverskriftTegn">
    <w:name w:val="Anbefaling underoverskrift Tegn"/>
    <w:basedOn w:val="AnbefalingsoverskriftTegn"/>
    <w:link w:val="Anbefalingunderoverskrift"/>
    <w:uiPriority w:val="3"/>
    <w:rsid w:val="003036D1"/>
    <w:rPr>
      <w:rFonts w:asciiTheme="majorHAnsi" w:hAnsiTheme="majorHAnsi"/>
      <w:sz w:val="24"/>
    </w:rPr>
  </w:style>
  <w:style w:type="character" w:customStyle="1" w:styleId="EndNoteBibliographyTitleTegn">
    <w:name w:val="EndNote Bibliography Title Tegn"/>
    <w:basedOn w:val="AnbefalingunderoverskriftTegn"/>
    <w:link w:val="EndNoteBibliographyTitle"/>
    <w:rsid w:val="003036D1"/>
    <w:rPr>
      <w:rFonts w:asciiTheme="majorHAnsi" w:hAnsiTheme="majorHAnsi" w:cs="Arial"/>
      <w:noProof/>
      <w:sz w:val="24"/>
      <w:lang w:val="en-US"/>
    </w:rPr>
  </w:style>
  <w:style w:type="paragraph" w:customStyle="1" w:styleId="EndNoteBibliography">
    <w:name w:val="EndNote Bibliography"/>
    <w:basedOn w:val="Normal"/>
    <w:link w:val="EndNoteBibliographyTegn"/>
    <w:rsid w:val="003036D1"/>
    <w:pPr>
      <w:spacing w:line="240" w:lineRule="atLeast"/>
    </w:pPr>
    <w:rPr>
      <w:rFonts w:ascii="Arial" w:hAnsi="Arial" w:cs="Arial"/>
      <w:noProof/>
      <w:lang w:val="en-US"/>
    </w:rPr>
  </w:style>
  <w:style w:type="character" w:customStyle="1" w:styleId="EndNoteBibliographyTegn">
    <w:name w:val="EndNote Bibliography Tegn"/>
    <w:basedOn w:val="AnbefalingunderoverskriftTegn"/>
    <w:link w:val="EndNoteBibliography"/>
    <w:rsid w:val="003036D1"/>
    <w:rPr>
      <w:rFonts w:asciiTheme="majorHAnsi" w:hAnsiTheme="majorHAnsi" w:cs="Arial"/>
      <w:noProof/>
      <w:sz w:val="24"/>
      <w:lang w:val="en-US"/>
    </w:rPr>
  </w:style>
  <w:style w:type="paragraph" w:customStyle="1" w:styleId="Overskrift71">
    <w:name w:val="Overskrift 71"/>
    <w:basedOn w:val="Normal"/>
    <w:next w:val="Normal"/>
    <w:uiPriority w:val="9"/>
    <w:unhideWhenUsed/>
    <w:qFormat/>
    <w:rsid w:val="009B6B6E"/>
    <w:pPr>
      <w:keepNext/>
      <w:spacing w:after="0" w:line="240" w:lineRule="auto"/>
      <w:outlineLvl w:val="6"/>
    </w:pPr>
    <w:rPr>
      <w:rFonts w:ascii="Arial Narrow" w:hAnsi="Arial Narrow"/>
      <w:i/>
      <w:sz w:val="24"/>
      <w:szCs w:val="24"/>
    </w:rPr>
  </w:style>
  <w:style w:type="character" w:customStyle="1" w:styleId="CommentReference1">
    <w:name w:val="Comment Reference1"/>
    <w:basedOn w:val="Standardskrifttypeiafsnit"/>
    <w:uiPriority w:val="99"/>
    <w:semiHidden/>
    <w:unhideWhenUsed/>
    <w:rsid w:val="003155DB"/>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0818895">
      <w:bodyDiv w:val="1"/>
      <w:marLeft w:val="0"/>
      <w:marRight w:val="0"/>
      <w:marTop w:val="0"/>
      <w:marBottom w:val="0"/>
      <w:divBdr>
        <w:top w:val="none" w:sz="0" w:space="0" w:color="auto"/>
        <w:left w:val="none" w:sz="0" w:space="0" w:color="auto"/>
        <w:bottom w:val="none" w:sz="0" w:space="0" w:color="auto"/>
        <w:right w:val="none" w:sz="0" w:space="0" w:color="auto"/>
      </w:divBdr>
    </w:div>
    <w:div w:id="569659852">
      <w:bodyDiv w:val="1"/>
      <w:marLeft w:val="0"/>
      <w:marRight w:val="0"/>
      <w:marTop w:val="0"/>
      <w:marBottom w:val="0"/>
      <w:divBdr>
        <w:top w:val="none" w:sz="0" w:space="0" w:color="auto"/>
        <w:left w:val="none" w:sz="0" w:space="0" w:color="auto"/>
        <w:bottom w:val="none" w:sz="0" w:space="0" w:color="auto"/>
        <w:right w:val="none" w:sz="0" w:space="0" w:color="auto"/>
      </w:divBdr>
    </w:div>
    <w:div w:id="574516893">
      <w:bodyDiv w:val="1"/>
      <w:marLeft w:val="0"/>
      <w:marRight w:val="0"/>
      <w:marTop w:val="0"/>
      <w:marBottom w:val="0"/>
      <w:divBdr>
        <w:top w:val="none" w:sz="0" w:space="0" w:color="auto"/>
        <w:left w:val="none" w:sz="0" w:space="0" w:color="auto"/>
        <w:bottom w:val="none" w:sz="0" w:space="0" w:color="auto"/>
        <w:right w:val="none" w:sz="0" w:space="0" w:color="auto"/>
      </w:divBdr>
      <w:divsChild>
        <w:div w:id="483937910">
          <w:marLeft w:val="0"/>
          <w:marRight w:val="0"/>
          <w:marTop w:val="0"/>
          <w:marBottom w:val="0"/>
          <w:divBdr>
            <w:top w:val="none" w:sz="0" w:space="0" w:color="auto"/>
            <w:left w:val="none" w:sz="0" w:space="0" w:color="auto"/>
            <w:bottom w:val="none" w:sz="0" w:space="0" w:color="auto"/>
            <w:right w:val="none" w:sz="0" w:space="0" w:color="auto"/>
          </w:divBdr>
          <w:divsChild>
            <w:div w:id="1421876991">
              <w:marLeft w:val="-75"/>
              <w:marRight w:val="0"/>
              <w:marTop w:val="30"/>
              <w:marBottom w:val="30"/>
              <w:divBdr>
                <w:top w:val="none" w:sz="0" w:space="0" w:color="auto"/>
                <w:left w:val="none" w:sz="0" w:space="0" w:color="auto"/>
                <w:bottom w:val="none" w:sz="0" w:space="0" w:color="auto"/>
                <w:right w:val="none" w:sz="0" w:space="0" w:color="auto"/>
              </w:divBdr>
              <w:divsChild>
                <w:div w:id="28454303">
                  <w:marLeft w:val="0"/>
                  <w:marRight w:val="0"/>
                  <w:marTop w:val="0"/>
                  <w:marBottom w:val="0"/>
                  <w:divBdr>
                    <w:top w:val="none" w:sz="0" w:space="0" w:color="auto"/>
                    <w:left w:val="none" w:sz="0" w:space="0" w:color="auto"/>
                    <w:bottom w:val="none" w:sz="0" w:space="0" w:color="auto"/>
                    <w:right w:val="none" w:sz="0" w:space="0" w:color="auto"/>
                  </w:divBdr>
                  <w:divsChild>
                    <w:div w:id="833572806">
                      <w:marLeft w:val="0"/>
                      <w:marRight w:val="0"/>
                      <w:marTop w:val="0"/>
                      <w:marBottom w:val="0"/>
                      <w:divBdr>
                        <w:top w:val="none" w:sz="0" w:space="0" w:color="auto"/>
                        <w:left w:val="none" w:sz="0" w:space="0" w:color="auto"/>
                        <w:bottom w:val="none" w:sz="0" w:space="0" w:color="auto"/>
                        <w:right w:val="none" w:sz="0" w:space="0" w:color="auto"/>
                      </w:divBdr>
                    </w:div>
                  </w:divsChild>
                </w:div>
                <w:div w:id="485168157">
                  <w:marLeft w:val="0"/>
                  <w:marRight w:val="0"/>
                  <w:marTop w:val="0"/>
                  <w:marBottom w:val="0"/>
                  <w:divBdr>
                    <w:top w:val="none" w:sz="0" w:space="0" w:color="auto"/>
                    <w:left w:val="none" w:sz="0" w:space="0" w:color="auto"/>
                    <w:bottom w:val="none" w:sz="0" w:space="0" w:color="auto"/>
                    <w:right w:val="none" w:sz="0" w:space="0" w:color="auto"/>
                  </w:divBdr>
                  <w:divsChild>
                    <w:div w:id="800270716">
                      <w:marLeft w:val="0"/>
                      <w:marRight w:val="0"/>
                      <w:marTop w:val="0"/>
                      <w:marBottom w:val="0"/>
                      <w:divBdr>
                        <w:top w:val="none" w:sz="0" w:space="0" w:color="auto"/>
                        <w:left w:val="none" w:sz="0" w:space="0" w:color="auto"/>
                        <w:bottom w:val="none" w:sz="0" w:space="0" w:color="auto"/>
                        <w:right w:val="none" w:sz="0" w:space="0" w:color="auto"/>
                      </w:divBdr>
                    </w:div>
                  </w:divsChild>
                </w:div>
                <w:div w:id="903178807">
                  <w:marLeft w:val="0"/>
                  <w:marRight w:val="0"/>
                  <w:marTop w:val="0"/>
                  <w:marBottom w:val="0"/>
                  <w:divBdr>
                    <w:top w:val="none" w:sz="0" w:space="0" w:color="auto"/>
                    <w:left w:val="none" w:sz="0" w:space="0" w:color="auto"/>
                    <w:bottom w:val="none" w:sz="0" w:space="0" w:color="auto"/>
                    <w:right w:val="none" w:sz="0" w:space="0" w:color="auto"/>
                  </w:divBdr>
                  <w:divsChild>
                    <w:div w:id="852375904">
                      <w:marLeft w:val="0"/>
                      <w:marRight w:val="0"/>
                      <w:marTop w:val="0"/>
                      <w:marBottom w:val="0"/>
                      <w:divBdr>
                        <w:top w:val="none" w:sz="0" w:space="0" w:color="auto"/>
                        <w:left w:val="none" w:sz="0" w:space="0" w:color="auto"/>
                        <w:bottom w:val="none" w:sz="0" w:space="0" w:color="auto"/>
                        <w:right w:val="none" w:sz="0" w:space="0" w:color="auto"/>
                      </w:divBdr>
                    </w:div>
                  </w:divsChild>
                </w:div>
                <w:div w:id="1021007435">
                  <w:marLeft w:val="0"/>
                  <w:marRight w:val="0"/>
                  <w:marTop w:val="0"/>
                  <w:marBottom w:val="0"/>
                  <w:divBdr>
                    <w:top w:val="none" w:sz="0" w:space="0" w:color="auto"/>
                    <w:left w:val="none" w:sz="0" w:space="0" w:color="auto"/>
                    <w:bottom w:val="none" w:sz="0" w:space="0" w:color="auto"/>
                    <w:right w:val="none" w:sz="0" w:space="0" w:color="auto"/>
                  </w:divBdr>
                  <w:divsChild>
                    <w:div w:id="1628466425">
                      <w:marLeft w:val="0"/>
                      <w:marRight w:val="0"/>
                      <w:marTop w:val="0"/>
                      <w:marBottom w:val="0"/>
                      <w:divBdr>
                        <w:top w:val="none" w:sz="0" w:space="0" w:color="auto"/>
                        <w:left w:val="none" w:sz="0" w:space="0" w:color="auto"/>
                        <w:bottom w:val="none" w:sz="0" w:space="0" w:color="auto"/>
                        <w:right w:val="none" w:sz="0" w:space="0" w:color="auto"/>
                      </w:divBdr>
                    </w:div>
                  </w:divsChild>
                </w:div>
                <w:div w:id="1119570091">
                  <w:marLeft w:val="0"/>
                  <w:marRight w:val="0"/>
                  <w:marTop w:val="0"/>
                  <w:marBottom w:val="0"/>
                  <w:divBdr>
                    <w:top w:val="none" w:sz="0" w:space="0" w:color="auto"/>
                    <w:left w:val="none" w:sz="0" w:space="0" w:color="auto"/>
                    <w:bottom w:val="none" w:sz="0" w:space="0" w:color="auto"/>
                    <w:right w:val="none" w:sz="0" w:space="0" w:color="auto"/>
                  </w:divBdr>
                  <w:divsChild>
                    <w:div w:id="816267424">
                      <w:marLeft w:val="0"/>
                      <w:marRight w:val="0"/>
                      <w:marTop w:val="0"/>
                      <w:marBottom w:val="0"/>
                      <w:divBdr>
                        <w:top w:val="none" w:sz="0" w:space="0" w:color="auto"/>
                        <w:left w:val="none" w:sz="0" w:space="0" w:color="auto"/>
                        <w:bottom w:val="none" w:sz="0" w:space="0" w:color="auto"/>
                        <w:right w:val="none" w:sz="0" w:space="0" w:color="auto"/>
                      </w:divBdr>
                    </w:div>
                  </w:divsChild>
                </w:div>
                <w:div w:id="1346394934">
                  <w:marLeft w:val="0"/>
                  <w:marRight w:val="0"/>
                  <w:marTop w:val="0"/>
                  <w:marBottom w:val="0"/>
                  <w:divBdr>
                    <w:top w:val="none" w:sz="0" w:space="0" w:color="auto"/>
                    <w:left w:val="none" w:sz="0" w:space="0" w:color="auto"/>
                    <w:bottom w:val="none" w:sz="0" w:space="0" w:color="auto"/>
                    <w:right w:val="none" w:sz="0" w:space="0" w:color="auto"/>
                  </w:divBdr>
                  <w:divsChild>
                    <w:div w:id="1375420673">
                      <w:marLeft w:val="0"/>
                      <w:marRight w:val="0"/>
                      <w:marTop w:val="0"/>
                      <w:marBottom w:val="0"/>
                      <w:divBdr>
                        <w:top w:val="none" w:sz="0" w:space="0" w:color="auto"/>
                        <w:left w:val="none" w:sz="0" w:space="0" w:color="auto"/>
                        <w:bottom w:val="none" w:sz="0" w:space="0" w:color="auto"/>
                        <w:right w:val="none" w:sz="0" w:space="0" w:color="auto"/>
                      </w:divBdr>
                    </w:div>
                    <w:div w:id="1525438999">
                      <w:marLeft w:val="0"/>
                      <w:marRight w:val="0"/>
                      <w:marTop w:val="0"/>
                      <w:marBottom w:val="0"/>
                      <w:divBdr>
                        <w:top w:val="none" w:sz="0" w:space="0" w:color="auto"/>
                        <w:left w:val="none" w:sz="0" w:space="0" w:color="auto"/>
                        <w:bottom w:val="none" w:sz="0" w:space="0" w:color="auto"/>
                        <w:right w:val="none" w:sz="0" w:space="0" w:color="auto"/>
                      </w:divBdr>
                    </w:div>
                  </w:divsChild>
                </w:div>
                <w:div w:id="1722484178">
                  <w:marLeft w:val="0"/>
                  <w:marRight w:val="0"/>
                  <w:marTop w:val="0"/>
                  <w:marBottom w:val="0"/>
                  <w:divBdr>
                    <w:top w:val="none" w:sz="0" w:space="0" w:color="auto"/>
                    <w:left w:val="none" w:sz="0" w:space="0" w:color="auto"/>
                    <w:bottom w:val="none" w:sz="0" w:space="0" w:color="auto"/>
                    <w:right w:val="none" w:sz="0" w:space="0" w:color="auto"/>
                  </w:divBdr>
                  <w:divsChild>
                    <w:div w:id="1390808071">
                      <w:marLeft w:val="0"/>
                      <w:marRight w:val="0"/>
                      <w:marTop w:val="0"/>
                      <w:marBottom w:val="0"/>
                      <w:divBdr>
                        <w:top w:val="none" w:sz="0" w:space="0" w:color="auto"/>
                        <w:left w:val="none" w:sz="0" w:space="0" w:color="auto"/>
                        <w:bottom w:val="none" w:sz="0" w:space="0" w:color="auto"/>
                        <w:right w:val="none" w:sz="0" w:space="0" w:color="auto"/>
                      </w:divBdr>
                    </w:div>
                    <w:div w:id="1638104682">
                      <w:marLeft w:val="0"/>
                      <w:marRight w:val="0"/>
                      <w:marTop w:val="0"/>
                      <w:marBottom w:val="0"/>
                      <w:divBdr>
                        <w:top w:val="none" w:sz="0" w:space="0" w:color="auto"/>
                        <w:left w:val="none" w:sz="0" w:space="0" w:color="auto"/>
                        <w:bottom w:val="none" w:sz="0" w:space="0" w:color="auto"/>
                        <w:right w:val="none" w:sz="0" w:space="0" w:color="auto"/>
                      </w:divBdr>
                    </w:div>
                  </w:divsChild>
                </w:div>
                <w:div w:id="1993828994">
                  <w:marLeft w:val="0"/>
                  <w:marRight w:val="0"/>
                  <w:marTop w:val="0"/>
                  <w:marBottom w:val="0"/>
                  <w:divBdr>
                    <w:top w:val="none" w:sz="0" w:space="0" w:color="auto"/>
                    <w:left w:val="none" w:sz="0" w:space="0" w:color="auto"/>
                    <w:bottom w:val="none" w:sz="0" w:space="0" w:color="auto"/>
                    <w:right w:val="none" w:sz="0" w:space="0" w:color="auto"/>
                  </w:divBdr>
                  <w:divsChild>
                    <w:div w:id="1150710318">
                      <w:marLeft w:val="0"/>
                      <w:marRight w:val="0"/>
                      <w:marTop w:val="0"/>
                      <w:marBottom w:val="0"/>
                      <w:divBdr>
                        <w:top w:val="none" w:sz="0" w:space="0" w:color="auto"/>
                        <w:left w:val="none" w:sz="0" w:space="0" w:color="auto"/>
                        <w:bottom w:val="none" w:sz="0" w:space="0" w:color="auto"/>
                        <w:right w:val="none" w:sz="0" w:space="0" w:color="auto"/>
                      </w:divBdr>
                    </w:div>
                  </w:divsChild>
                </w:div>
                <w:div w:id="2005620290">
                  <w:marLeft w:val="0"/>
                  <w:marRight w:val="0"/>
                  <w:marTop w:val="0"/>
                  <w:marBottom w:val="0"/>
                  <w:divBdr>
                    <w:top w:val="none" w:sz="0" w:space="0" w:color="auto"/>
                    <w:left w:val="none" w:sz="0" w:space="0" w:color="auto"/>
                    <w:bottom w:val="none" w:sz="0" w:space="0" w:color="auto"/>
                    <w:right w:val="none" w:sz="0" w:space="0" w:color="auto"/>
                  </w:divBdr>
                  <w:divsChild>
                    <w:div w:id="423888723">
                      <w:marLeft w:val="0"/>
                      <w:marRight w:val="0"/>
                      <w:marTop w:val="0"/>
                      <w:marBottom w:val="0"/>
                      <w:divBdr>
                        <w:top w:val="none" w:sz="0" w:space="0" w:color="auto"/>
                        <w:left w:val="none" w:sz="0" w:space="0" w:color="auto"/>
                        <w:bottom w:val="none" w:sz="0" w:space="0" w:color="auto"/>
                        <w:right w:val="none" w:sz="0" w:space="0" w:color="auto"/>
                      </w:divBdr>
                    </w:div>
                  </w:divsChild>
                </w:div>
                <w:div w:id="2090157519">
                  <w:marLeft w:val="0"/>
                  <w:marRight w:val="0"/>
                  <w:marTop w:val="0"/>
                  <w:marBottom w:val="0"/>
                  <w:divBdr>
                    <w:top w:val="none" w:sz="0" w:space="0" w:color="auto"/>
                    <w:left w:val="none" w:sz="0" w:space="0" w:color="auto"/>
                    <w:bottom w:val="none" w:sz="0" w:space="0" w:color="auto"/>
                    <w:right w:val="none" w:sz="0" w:space="0" w:color="auto"/>
                  </w:divBdr>
                  <w:divsChild>
                    <w:div w:id="6721515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7631138">
          <w:marLeft w:val="0"/>
          <w:marRight w:val="0"/>
          <w:marTop w:val="0"/>
          <w:marBottom w:val="0"/>
          <w:divBdr>
            <w:top w:val="none" w:sz="0" w:space="0" w:color="auto"/>
            <w:left w:val="none" w:sz="0" w:space="0" w:color="auto"/>
            <w:bottom w:val="none" w:sz="0" w:space="0" w:color="auto"/>
            <w:right w:val="none" w:sz="0" w:space="0" w:color="auto"/>
          </w:divBdr>
        </w:div>
      </w:divsChild>
    </w:div>
    <w:div w:id="581719495">
      <w:bodyDiv w:val="1"/>
      <w:marLeft w:val="0"/>
      <w:marRight w:val="0"/>
      <w:marTop w:val="0"/>
      <w:marBottom w:val="0"/>
      <w:divBdr>
        <w:top w:val="none" w:sz="0" w:space="0" w:color="auto"/>
        <w:left w:val="none" w:sz="0" w:space="0" w:color="auto"/>
        <w:bottom w:val="none" w:sz="0" w:space="0" w:color="auto"/>
        <w:right w:val="none" w:sz="0" w:space="0" w:color="auto"/>
      </w:divBdr>
    </w:div>
    <w:div w:id="845247817">
      <w:bodyDiv w:val="1"/>
      <w:marLeft w:val="0"/>
      <w:marRight w:val="0"/>
      <w:marTop w:val="0"/>
      <w:marBottom w:val="0"/>
      <w:divBdr>
        <w:top w:val="none" w:sz="0" w:space="0" w:color="auto"/>
        <w:left w:val="none" w:sz="0" w:space="0" w:color="auto"/>
        <w:bottom w:val="none" w:sz="0" w:space="0" w:color="auto"/>
        <w:right w:val="none" w:sz="0" w:space="0" w:color="auto"/>
      </w:divBdr>
    </w:div>
    <w:div w:id="1005325837">
      <w:bodyDiv w:val="1"/>
      <w:marLeft w:val="0"/>
      <w:marRight w:val="0"/>
      <w:marTop w:val="0"/>
      <w:marBottom w:val="0"/>
      <w:divBdr>
        <w:top w:val="none" w:sz="0" w:space="0" w:color="auto"/>
        <w:left w:val="none" w:sz="0" w:space="0" w:color="auto"/>
        <w:bottom w:val="none" w:sz="0" w:space="0" w:color="auto"/>
        <w:right w:val="none" w:sz="0" w:space="0" w:color="auto"/>
      </w:divBdr>
    </w:div>
    <w:div w:id="1146312216">
      <w:bodyDiv w:val="1"/>
      <w:marLeft w:val="0"/>
      <w:marRight w:val="0"/>
      <w:marTop w:val="0"/>
      <w:marBottom w:val="0"/>
      <w:divBdr>
        <w:top w:val="none" w:sz="0" w:space="0" w:color="auto"/>
        <w:left w:val="none" w:sz="0" w:space="0" w:color="auto"/>
        <w:bottom w:val="none" w:sz="0" w:space="0" w:color="auto"/>
        <w:right w:val="none" w:sz="0" w:space="0" w:color="auto"/>
      </w:divBdr>
    </w:div>
    <w:div w:id="1434935138">
      <w:bodyDiv w:val="1"/>
      <w:marLeft w:val="0"/>
      <w:marRight w:val="0"/>
      <w:marTop w:val="0"/>
      <w:marBottom w:val="0"/>
      <w:divBdr>
        <w:top w:val="none" w:sz="0" w:space="0" w:color="auto"/>
        <w:left w:val="none" w:sz="0" w:space="0" w:color="auto"/>
        <w:bottom w:val="none" w:sz="0" w:space="0" w:color="auto"/>
        <w:right w:val="none" w:sz="0" w:space="0" w:color="auto"/>
      </w:divBdr>
    </w:div>
    <w:div w:id="1440833085">
      <w:bodyDiv w:val="1"/>
      <w:marLeft w:val="0"/>
      <w:marRight w:val="0"/>
      <w:marTop w:val="0"/>
      <w:marBottom w:val="0"/>
      <w:divBdr>
        <w:top w:val="none" w:sz="0" w:space="0" w:color="auto"/>
        <w:left w:val="none" w:sz="0" w:space="0" w:color="auto"/>
        <w:bottom w:val="none" w:sz="0" w:space="0" w:color="auto"/>
        <w:right w:val="none" w:sz="0" w:space="0" w:color="auto"/>
      </w:divBdr>
      <w:divsChild>
        <w:div w:id="531302746">
          <w:marLeft w:val="0"/>
          <w:marRight w:val="0"/>
          <w:marTop w:val="0"/>
          <w:marBottom w:val="0"/>
          <w:divBdr>
            <w:top w:val="none" w:sz="0" w:space="0" w:color="auto"/>
            <w:left w:val="none" w:sz="0" w:space="0" w:color="auto"/>
            <w:bottom w:val="none" w:sz="0" w:space="0" w:color="auto"/>
            <w:right w:val="none" w:sz="0" w:space="0" w:color="auto"/>
          </w:divBdr>
        </w:div>
        <w:div w:id="1363169648">
          <w:marLeft w:val="0"/>
          <w:marRight w:val="0"/>
          <w:marTop w:val="0"/>
          <w:marBottom w:val="0"/>
          <w:divBdr>
            <w:top w:val="none" w:sz="0" w:space="0" w:color="auto"/>
            <w:left w:val="none" w:sz="0" w:space="0" w:color="auto"/>
            <w:bottom w:val="none" w:sz="0" w:space="0" w:color="auto"/>
            <w:right w:val="none" w:sz="0" w:space="0" w:color="auto"/>
          </w:divBdr>
          <w:divsChild>
            <w:div w:id="1992514652">
              <w:marLeft w:val="-75"/>
              <w:marRight w:val="0"/>
              <w:marTop w:val="30"/>
              <w:marBottom w:val="30"/>
              <w:divBdr>
                <w:top w:val="none" w:sz="0" w:space="0" w:color="auto"/>
                <w:left w:val="none" w:sz="0" w:space="0" w:color="auto"/>
                <w:bottom w:val="none" w:sz="0" w:space="0" w:color="auto"/>
                <w:right w:val="none" w:sz="0" w:space="0" w:color="auto"/>
              </w:divBdr>
              <w:divsChild>
                <w:div w:id="75051799">
                  <w:marLeft w:val="0"/>
                  <w:marRight w:val="0"/>
                  <w:marTop w:val="0"/>
                  <w:marBottom w:val="0"/>
                  <w:divBdr>
                    <w:top w:val="none" w:sz="0" w:space="0" w:color="auto"/>
                    <w:left w:val="none" w:sz="0" w:space="0" w:color="auto"/>
                    <w:bottom w:val="none" w:sz="0" w:space="0" w:color="auto"/>
                    <w:right w:val="none" w:sz="0" w:space="0" w:color="auto"/>
                  </w:divBdr>
                  <w:divsChild>
                    <w:div w:id="1449204453">
                      <w:marLeft w:val="0"/>
                      <w:marRight w:val="0"/>
                      <w:marTop w:val="0"/>
                      <w:marBottom w:val="0"/>
                      <w:divBdr>
                        <w:top w:val="none" w:sz="0" w:space="0" w:color="auto"/>
                        <w:left w:val="none" w:sz="0" w:space="0" w:color="auto"/>
                        <w:bottom w:val="none" w:sz="0" w:space="0" w:color="auto"/>
                        <w:right w:val="none" w:sz="0" w:space="0" w:color="auto"/>
                      </w:divBdr>
                    </w:div>
                    <w:div w:id="1541478722">
                      <w:marLeft w:val="0"/>
                      <w:marRight w:val="0"/>
                      <w:marTop w:val="0"/>
                      <w:marBottom w:val="0"/>
                      <w:divBdr>
                        <w:top w:val="none" w:sz="0" w:space="0" w:color="auto"/>
                        <w:left w:val="none" w:sz="0" w:space="0" w:color="auto"/>
                        <w:bottom w:val="none" w:sz="0" w:space="0" w:color="auto"/>
                        <w:right w:val="none" w:sz="0" w:space="0" w:color="auto"/>
                      </w:divBdr>
                    </w:div>
                  </w:divsChild>
                </w:div>
                <w:div w:id="558177588">
                  <w:marLeft w:val="0"/>
                  <w:marRight w:val="0"/>
                  <w:marTop w:val="0"/>
                  <w:marBottom w:val="0"/>
                  <w:divBdr>
                    <w:top w:val="none" w:sz="0" w:space="0" w:color="auto"/>
                    <w:left w:val="none" w:sz="0" w:space="0" w:color="auto"/>
                    <w:bottom w:val="none" w:sz="0" w:space="0" w:color="auto"/>
                    <w:right w:val="none" w:sz="0" w:space="0" w:color="auto"/>
                  </w:divBdr>
                  <w:divsChild>
                    <w:div w:id="1258051474">
                      <w:marLeft w:val="0"/>
                      <w:marRight w:val="0"/>
                      <w:marTop w:val="0"/>
                      <w:marBottom w:val="0"/>
                      <w:divBdr>
                        <w:top w:val="none" w:sz="0" w:space="0" w:color="auto"/>
                        <w:left w:val="none" w:sz="0" w:space="0" w:color="auto"/>
                        <w:bottom w:val="none" w:sz="0" w:space="0" w:color="auto"/>
                        <w:right w:val="none" w:sz="0" w:space="0" w:color="auto"/>
                      </w:divBdr>
                    </w:div>
                  </w:divsChild>
                </w:div>
                <w:div w:id="789666483">
                  <w:marLeft w:val="0"/>
                  <w:marRight w:val="0"/>
                  <w:marTop w:val="0"/>
                  <w:marBottom w:val="0"/>
                  <w:divBdr>
                    <w:top w:val="none" w:sz="0" w:space="0" w:color="auto"/>
                    <w:left w:val="none" w:sz="0" w:space="0" w:color="auto"/>
                    <w:bottom w:val="none" w:sz="0" w:space="0" w:color="auto"/>
                    <w:right w:val="none" w:sz="0" w:space="0" w:color="auto"/>
                  </w:divBdr>
                  <w:divsChild>
                    <w:div w:id="2022926334">
                      <w:marLeft w:val="0"/>
                      <w:marRight w:val="0"/>
                      <w:marTop w:val="0"/>
                      <w:marBottom w:val="0"/>
                      <w:divBdr>
                        <w:top w:val="none" w:sz="0" w:space="0" w:color="auto"/>
                        <w:left w:val="none" w:sz="0" w:space="0" w:color="auto"/>
                        <w:bottom w:val="none" w:sz="0" w:space="0" w:color="auto"/>
                        <w:right w:val="none" w:sz="0" w:space="0" w:color="auto"/>
                      </w:divBdr>
                    </w:div>
                  </w:divsChild>
                </w:div>
                <w:div w:id="922834980">
                  <w:marLeft w:val="0"/>
                  <w:marRight w:val="0"/>
                  <w:marTop w:val="0"/>
                  <w:marBottom w:val="0"/>
                  <w:divBdr>
                    <w:top w:val="none" w:sz="0" w:space="0" w:color="auto"/>
                    <w:left w:val="none" w:sz="0" w:space="0" w:color="auto"/>
                    <w:bottom w:val="none" w:sz="0" w:space="0" w:color="auto"/>
                    <w:right w:val="none" w:sz="0" w:space="0" w:color="auto"/>
                  </w:divBdr>
                  <w:divsChild>
                    <w:div w:id="665287340">
                      <w:marLeft w:val="0"/>
                      <w:marRight w:val="0"/>
                      <w:marTop w:val="0"/>
                      <w:marBottom w:val="0"/>
                      <w:divBdr>
                        <w:top w:val="none" w:sz="0" w:space="0" w:color="auto"/>
                        <w:left w:val="none" w:sz="0" w:space="0" w:color="auto"/>
                        <w:bottom w:val="none" w:sz="0" w:space="0" w:color="auto"/>
                        <w:right w:val="none" w:sz="0" w:space="0" w:color="auto"/>
                      </w:divBdr>
                    </w:div>
                  </w:divsChild>
                </w:div>
                <w:div w:id="926570589">
                  <w:marLeft w:val="0"/>
                  <w:marRight w:val="0"/>
                  <w:marTop w:val="0"/>
                  <w:marBottom w:val="0"/>
                  <w:divBdr>
                    <w:top w:val="none" w:sz="0" w:space="0" w:color="auto"/>
                    <w:left w:val="none" w:sz="0" w:space="0" w:color="auto"/>
                    <w:bottom w:val="none" w:sz="0" w:space="0" w:color="auto"/>
                    <w:right w:val="none" w:sz="0" w:space="0" w:color="auto"/>
                  </w:divBdr>
                  <w:divsChild>
                    <w:div w:id="1662734096">
                      <w:marLeft w:val="0"/>
                      <w:marRight w:val="0"/>
                      <w:marTop w:val="0"/>
                      <w:marBottom w:val="0"/>
                      <w:divBdr>
                        <w:top w:val="none" w:sz="0" w:space="0" w:color="auto"/>
                        <w:left w:val="none" w:sz="0" w:space="0" w:color="auto"/>
                        <w:bottom w:val="none" w:sz="0" w:space="0" w:color="auto"/>
                        <w:right w:val="none" w:sz="0" w:space="0" w:color="auto"/>
                      </w:divBdr>
                    </w:div>
                  </w:divsChild>
                </w:div>
                <w:div w:id="943657371">
                  <w:marLeft w:val="0"/>
                  <w:marRight w:val="0"/>
                  <w:marTop w:val="0"/>
                  <w:marBottom w:val="0"/>
                  <w:divBdr>
                    <w:top w:val="none" w:sz="0" w:space="0" w:color="auto"/>
                    <w:left w:val="none" w:sz="0" w:space="0" w:color="auto"/>
                    <w:bottom w:val="none" w:sz="0" w:space="0" w:color="auto"/>
                    <w:right w:val="none" w:sz="0" w:space="0" w:color="auto"/>
                  </w:divBdr>
                  <w:divsChild>
                    <w:div w:id="1440175048">
                      <w:marLeft w:val="0"/>
                      <w:marRight w:val="0"/>
                      <w:marTop w:val="0"/>
                      <w:marBottom w:val="0"/>
                      <w:divBdr>
                        <w:top w:val="none" w:sz="0" w:space="0" w:color="auto"/>
                        <w:left w:val="none" w:sz="0" w:space="0" w:color="auto"/>
                        <w:bottom w:val="none" w:sz="0" w:space="0" w:color="auto"/>
                        <w:right w:val="none" w:sz="0" w:space="0" w:color="auto"/>
                      </w:divBdr>
                    </w:div>
                  </w:divsChild>
                </w:div>
                <w:div w:id="998458375">
                  <w:marLeft w:val="0"/>
                  <w:marRight w:val="0"/>
                  <w:marTop w:val="0"/>
                  <w:marBottom w:val="0"/>
                  <w:divBdr>
                    <w:top w:val="none" w:sz="0" w:space="0" w:color="auto"/>
                    <w:left w:val="none" w:sz="0" w:space="0" w:color="auto"/>
                    <w:bottom w:val="none" w:sz="0" w:space="0" w:color="auto"/>
                    <w:right w:val="none" w:sz="0" w:space="0" w:color="auto"/>
                  </w:divBdr>
                  <w:divsChild>
                    <w:div w:id="306712248">
                      <w:marLeft w:val="0"/>
                      <w:marRight w:val="0"/>
                      <w:marTop w:val="0"/>
                      <w:marBottom w:val="0"/>
                      <w:divBdr>
                        <w:top w:val="none" w:sz="0" w:space="0" w:color="auto"/>
                        <w:left w:val="none" w:sz="0" w:space="0" w:color="auto"/>
                        <w:bottom w:val="none" w:sz="0" w:space="0" w:color="auto"/>
                        <w:right w:val="none" w:sz="0" w:space="0" w:color="auto"/>
                      </w:divBdr>
                    </w:div>
                  </w:divsChild>
                </w:div>
                <w:div w:id="1673297512">
                  <w:marLeft w:val="0"/>
                  <w:marRight w:val="0"/>
                  <w:marTop w:val="0"/>
                  <w:marBottom w:val="0"/>
                  <w:divBdr>
                    <w:top w:val="none" w:sz="0" w:space="0" w:color="auto"/>
                    <w:left w:val="none" w:sz="0" w:space="0" w:color="auto"/>
                    <w:bottom w:val="none" w:sz="0" w:space="0" w:color="auto"/>
                    <w:right w:val="none" w:sz="0" w:space="0" w:color="auto"/>
                  </w:divBdr>
                  <w:divsChild>
                    <w:div w:id="195507543">
                      <w:marLeft w:val="0"/>
                      <w:marRight w:val="0"/>
                      <w:marTop w:val="0"/>
                      <w:marBottom w:val="0"/>
                      <w:divBdr>
                        <w:top w:val="none" w:sz="0" w:space="0" w:color="auto"/>
                        <w:left w:val="none" w:sz="0" w:space="0" w:color="auto"/>
                        <w:bottom w:val="none" w:sz="0" w:space="0" w:color="auto"/>
                        <w:right w:val="none" w:sz="0" w:space="0" w:color="auto"/>
                      </w:divBdr>
                    </w:div>
                  </w:divsChild>
                </w:div>
                <w:div w:id="1699617514">
                  <w:marLeft w:val="0"/>
                  <w:marRight w:val="0"/>
                  <w:marTop w:val="0"/>
                  <w:marBottom w:val="0"/>
                  <w:divBdr>
                    <w:top w:val="none" w:sz="0" w:space="0" w:color="auto"/>
                    <w:left w:val="none" w:sz="0" w:space="0" w:color="auto"/>
                    <w:bottom w:val="none" w:sz="0" w:space="0" w:color="auto"/>
                    <w:right w:val="none" w:sz="0" w:space="0" w:color="auto"/>
                  </w:divBdr>
                  <w:divsChild>
                    <w:div w:id="1624656767">
                      <w:marLeft w:val="0"/>
                      <w:marRight w:val="0"/>
                      <w:marTop w:val="0"/>
                      <w:marBottom w:val="0"/>
                      <w:divBdr>
                        <w:top w:val="none" w:sz="0" w:space="0" w:color="auto"/>
                        <w:left w:val="none" w:sz="0" w:space="0" w:color="auto"/>
                        <w:bottom w:val="none" w:sz="0" w:space="0" w:color="auto"/>
                        <w:right w:val="none" w:sz="0" w:space="0" w:color="auto"/>
                      </w:divBdr>
                    </w:div>
                    <w:div w:id="2124644010">
                      <w:marLeft w:val="0"/>
                      <w:marRight w:val="0"/>
                      <w:marTop w:val="0"/>
                      <w:marBottom w:val="0"/>
                      <w:divBdr>
                        <w:top w:val="none" w:sz="0" w:space="0" w:color="auto"/>
                        <w:left w:val="none" w:sz="0" w:space="0" w:color="auto"/>
                        <w:bottom w:val="none" w:sz="0" w:space="0" w:color="auto"/>
                        <w:right w:val="none" w:sz="0" w:space="0" w:color="auto"/>
                      </w:divBdr>
                    </w:div>
                  </w:divsChild>
                </w:div>
                <w:div w:id="2023432096">
                  <w:marLeft w:val="0"/>
                  <w:marRight w:val="0"/>
                  <w:marTop w:val="0"/>
                  <w:marBottom w:val="0"/>
                  <w:divBdr>
                    <w:top w:val="none" w:sz="0" w:space="0" w:color="auto"/>
                    <w:left w:val="none" w:sz="0" w:space="0" w:color="auto"/>
                    <w:bottom w:val="none" w:sz="0" w:space="0" w:color="auto"/>
                    <w:right w:val="none" w:sz="0" w:space="0" w:color="auto"/>
                  </w:divBdr>
                  <w:divsChild>
                    <w:div w:id="17789877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242455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7.png"/><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glossaryDocument" Target="glossary/document.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9.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footer" Target="footer4.xml"/></Relationships>
</file>

<file path=word/_rels/footer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word/_rels/footer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7.png"/></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4" Type="http://schemas.openxmlformats.org/officeDocument/2006/relationships/image" Target="media/image5.png"/></Relationships>
</file>

<file path=word/_rels/header4.xml.rels><?xml version="1.0" encoding="UTF-8" standalone="yes"?>
<Relationships xmlns="http://schemas.openxmlformats.org/package/2006/relationships"><Relationship Id="rId1" Type="http://schemas.openxmlformats.org/officeDocument/2006/relationships/image" Target="media/image8.png"/></Relationships>
</file>

<file path=word/_rels/settings.xml.rels><?xml version="1.0" encoding="UTF-8" standalone="yes"?>
<Relationships xmlns="http://schemas.openxmlformats.org/package/2006/relationships"><Relationship Id="rId1" Type="http://schemas.openxmlformats.org/officeDocument/2006/relationships/attachedTemplate" Target="file:///N:\Afdeling\SUNSUNDK\Stab%20og%20portef&#248;lje\SundK%20skabeloner\SK_Retningslinjer.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87BEE904E31454081F0C451ECB179D8"/>
        <w:category>
          <w:name w:val="Generelt"/>
          <w:gallery w:val="placeholder"/>
        </w:category>
        <w:types>
          <w:type w:val="bbPlcHdr"/>
        </w:types>
        <w:behaviors>
          <w:behavior w:val="content"/>
        </w:behaviors>
        <w:guid w:val="{B895681C-86DD-4170-BFE8-CA98AA462472}"/>
      </w:docPartPr>
      <w:docPartBody>
        <w:p w:rsidR="00ED01D5" w:rsidRDefault="00ED01D5">
          <w:pPr>
            <w:pStyle w:val="487BEE904E31454081F0C451ECB179D8"/>
          </w:pPr>
          <w:r w:rsidRPr="00FE2E8D">
            <w:rPr>
              <w:rStyle w:val="Pladsholdertekst"/>
            </w:rPr>
            <w:t>Klik eller tryk her for at skrive tekst.</w:t>
          </w:r>
        </w:p>
      </w:docPartBody>
    </w:docPart>
    <w:docPart>
      <w:docPartPr>
        <w:name w:val="DefaultPlaceholder_-1854013440"/>
        <w:category>
          <w:name w:val="Generelt"/>
          <w:gallery w:val="placeholder"/>
        </w:category>
        <w:types>
          <w:type w:val="bbPlcHdr"/>
        </w:types>
        <w:behaviors>
          <w:behavior w:val="content"/>
        </w:behaviors>
        <w:guid w:val="{15DDC7AC-EED7-4C6B-BB12-46B4EB3293B3}"/>
      </w:docPartPr>
      <w:docPartBody>
        <w:p w:rsidR="001657D3" w:rsidRDefault="00F2519B">
          <w:r w:rsidRPr="009327F1">
            <w:rPr>
              <w:rStyle w:val="Pladsholdertekst"/>
            </w:rPr>
            <w:t>Klik eller tryk her for at skrive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1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Symbol">
    <w:panose1 w:val="020B0502040204020203"/>
    <w:charset w:val="00"/>
    <w:family w:val="swiss"/>
    <w:pitch w:val="variable"/>
    <w:sig w:usb0="800001E3" w:usb1="1200FFEF" w:usb2="00040000" w:usb3="00000000" w:csb0="00000001" w:csb1="00000000"/>
  </w:font>
  <w:font w:name="Palatino Linotype">
    <w:panose1 w:val="02040502050505030304"/>
    <w:charset w:val="00"/>
    <w:family w:val="roman"/>
    <w:pitch w:val="variable"/>
    <w:sig w:usb0="E0000287" w:usb1="40000013" w:usb2="00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D01D5"/>
    <w:rsid w:val="000171BA"/>
    <w:rsid w:val="000D66B4"/>
    <w:rsid w:val="001657D3"/>
    <w:rsid w:val="00174284"/>
    <w:rsid w:val="0020560A"/>
    <w:rsid w:val="002C07B3"/>
    <w:rsid w:val="002C1BE8"/>
    <w:rsid w:val="002F1C44"/>
    <w:rsid w:val="003005B3"/>
    <w:rsid w:val="003008DA"/>
    <w:rsid w:val="00340147"/>
    <w:rsid w:val="0045653E"/>
    <w:rsid w:val="0051185C"/>
    <w:rsid w:val="0057782F"/>
    <w:rsid w:val="005B7C02"/>
    <w:rsid w:val="00612BC6"/>
    <w:rsid w:val="0066126E"/>
    <w:rsid w:val="006D6689"/>
    <w:rsid w:val="00764142"/>
    <w:rsid w:val="00767CE5"/>
    <w:rsid w:val="00774FE1"/>
    <w:rsid w:val="00781CE0"/>
    <w:rsid w:val="007C5071"/>
    <w:rsid w:val="00806A61"/>
    <w:rsid w:val="00851153"/>
    <w:rsid w:val="00862470"/>
    <w:rsid w:val="008B4339"/>
    <w:rsid w:val="008B7AEA"/>
    <w:rsid w:val="008F45E2"/>
    <w:rsid w:val="009A3B4D"/>
    <w:rsid w:val="009D6FA4"/>
    <w:rsid w:val="009E197B"/>
    <w:rsid w:val="00A66E7B"/>
    <w:rsid w:val="00A90797"/>
    <w:rsid w:val="00AC7962"/>
    <w:rsid w:val="00AF0A4F"/>
    <w:rsid w:val="00B95E09"/>
    <w:rsid w:val="00B96515"/>
    <w:rsid w:val="00C30DE1"/>
    <w:rsid w:val="00C43E83"/>
    <w:rsid w:val="00C461E8"/>
    <w:rsid w:val="00CD098A"/>
    <w:rsid w:val="00CF0839"/>
    <w:rsid w:val="00DD1FEF"/>
    <w:rsid w:val="00DF2B04"/>
    <w:rsid w:val="00EB2ED2"/>
    <w:rsid w:val="00ED01D5"/>
    <w:rsid w:val="00F0706D"/>
    <w:rsid w:val="00F23F63"/>
    <w:rsid w:val="00F2519B"/>
    <w:rsid w:val="00FE51E4"/>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da-DK" w:eastAsia="da-DK"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styleId="Pladsholdertekst">
    <w:name w:val="Placeholder Text"/>
    <w:basedOn w:val="Standardskrifttypeiafsnit"/>
    <w:uiPriority w:val="99"/>
    <w:semiHidden/>
    <w:rsid w:val="00F2519B"/>
    <w:rPr>
      <w:color w:val="auto"/>
    </w:rPr>
  </w:style>
  <w:style w:type="paragraph" w:customStyle="1" w:styleId="487BEE904E31454081F0C451ECB179D8">
    <w:name w:val="487BEE904E31454081F0C451ECB179D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Sundhedsvæsenets Kvalitetsinstitut">
      <a:dk1>
        <a:sysClr val="windowText" lastClr="000000"/>
      </a:dk1>
      <a:lt1>
        <a:srgbClr val="FFFFFF"/>
      </a:lt1>
      <a:dk2>
        <a:srgbClr val="162E59"/>
      </a:dk2>
      <a:lt2>
        <a:srgbClr val="D8E5FF"/>
      </a:lt2>
      <a:accent1>
        <a:srgbClr val="231B63"/>
      </a:accent1>
      <a:accent2>
        <a:srgbClr val="E6E0FF"/>
      </a:accent2>
      <a:accent3>
        <a:srgbClr val="FFDE50"/>
      </a:accent3>
      <a:accent4>
        <a:srgbClr val="670017"/>
      </a:accent4>
      <a:accent5>
        <a:srgbClr val="FF8B25"/>
      </a:accent5>
      <a:accent6>
        <a:srgbClr val="FFD7E0"/>
      </a:accent6>
      <a:hlink>
        <a:srgbClr val="000000"/>
      </a:hlink>
      <a:folHlink>
        <a:srgbClr val="000000"/>
      </a:folHlink>
    </a:clrScheme>
    <a:fontScheme name="Sundhedsvæsenets Kvalitetsinstitu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kument" ma:contentTypeID="0x0101008006981FE3CC624D9B508419570B26F9" ma:contentTypeVersion="14" ma:contentTypeDescription="Opret et nyt dokument." ma:contentTypeScope="" ma:versionID="e6cfb82d5903dc1ba43c780c0f5189c6">
  <xsd:schema xmlns:xsd="http://www.w3.org/2001/XMLSchema" xmlns:xs="http://www.w3.org/2001/XMLSchema" xmlns:p="http://schemas.microsoft.com/office/2006/metadata/properties" xmlns:ns2="4f5c4702-1206-4993-a280-738bd5b46d22" xmlns:ns3="fb3b052f-8efc-4395-878e-7c04df5377de" targetNamespace="http://schemas.microsoft.com/office/2006/metadata/properties" ma:root="true" ma:fieldsID="465bf1ad5e0579c03e06efd1e0cbab57" ns2:_="" ns3:_="">
    <xsd:import namespace="4f5c4702-1206-4993-a280-738bd5b46d22"/>
    <xsd:import namespace="fb3b052f-8efc-4395-878e-7c04df5377d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4702-1206-4993-a280-738bd5b46d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Billedmærker" ma:readOnly="false" ma:fieldId="{5cf76f15-5ced-4ddc-b409-7134ff3c332f}" ma:taxonomyMulti="true" ma:sspId="79ed8b31-737c-4bd0-a1f5-bf78f1e34cf9"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3b052f-8efc-4395-878e-7c04df5377de"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c59f478f-8e2f-4dea-8c03-c26502925907}" ma:internalName="TaxCatchAll" ma:showField="CatchAllData" ma:web="fb3b052f-8efc-4395-878e-7c04df5377d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4f5c4702-1206-4993-a280-738bd5b46d22">
      <Terms xmlns="http://schemas.microsoft.com/office/infopath/2007/PartnerControls"/>
    </lcf76f155ced4ddcb4097134ff3c332f>
    <TaxCatchAll xmlns="fb3b052f-8efc-4395-878e-7c04df5377de" xsi:nil="true"/>
  </documentManagement>
</p:properties>
</file>

<file path=customXml/itemProps1.xml><?xml version="1.0" encoding="utf-8"?>
<ds:datastoreItem xmlns:ds="http://schemas.openxmlformats.org/officeDocument/2006/customXml" ds:itemID="{E5F64696-A94C-49AB-B19A-029C375B1D6C}">
  <ds:schemaRefs>
    <ds:schemaRef ds:uri="http://schemas.microsoft.com/sharepoint/v3/contenttype/forms"/>
  </ds:schemaRefs>
</ds:datastoreItem>
</file>

<file path=customXml/itemProps2.xml><?xml version="1.0" encoding="utf-8"?>
<ds:datastoreItem xmlns:ds="http://schemas.openxmlformats.org/officeDocument/2006/customXml" ds:itemID="{DBCBCA8C-71B0-45D9-BD16-F1A7DBD37AE4}">
  <ds:schemaRefs>
    <ds:schemaRef ds:uri="http://schemas.openxmlformats.org/officeDocument/2006/bibliography"/>
  </ds:schemaRefs>
</ds:datastoreItem>
</file>

<file path=customXml/itemProps3.xml><?xml version="1.0" encoding="utf-8"?>
<ds:datastoreItem xmlns:ds="http://schemas.openxmlformats.org/officeDocument/2006/customXml" ds:itemID="{087C33CD-5C97-4E70-AA9B-5FB0583192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4702-1206-4993-a280-738bd5b46d22"/>
    <ds:schemaRef ds:uri="fb3b052f-8efc-4395-878e-7c04df5377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26576AE-1F04-4925-B157-69423013C556}">
  <ds:schemaRefs>
    <ds:schemaRef ds:uri="http://schemas.microsoft.com/office/2006/metadata/properties"/>
    <ds:schemaRef ds:uri="http://schemas.microsoft.com/office/infopath/2007/PartnerControls"/>
    <ds:schemaRef ds:uri="4f5c4702-1206-4993-a280-738bd5b46d22"/>
    <ds:schemaRef ds:uri="fb3b052f-8efc-4395-878e-7c04df5377de"/>
  </ds:schemaRefs>
</ds:datastoreItem>
</file>

<file path=docMetadata/LabelInfo.xml><?xml version="1.0" encoding="utf-8"?>
<clbl:labelList xmlns:clbl="http://schemas.microsoft.com/office/2020/mipLabelMetadata">
  <clbl:label id="{5ae0adb3-8717-46ff-a4b9-d0edecfe40f3}" enabled="0" method="" siteId="{5ae0adb3-8717-46ff-a4b9-d0edecfe40f3}" removed="1"/>
</clbl:labelList>
</file>

<file path=docProps/app.xml><?xml version="1.0" encoding="utf-8"?>
<Properties xmlns="http://schemas.openxmlformats.org/officeDocument/2006/extended-properties" xmlns:vt="http://schemas.openxmlformats.org/officeDocument/2006/docPropsVTypes">
  <Template>SK_Retningslinjer.dotx</Template>
  <TotalTime>0</TotalTime>
  <Pages>24</Pages>
  <Words>5932</Words>
  <Characters>36191</Characters>
  <Application>Microsoft Office Word</Application>
  <DocSecurity>0</DocSecurity>
  <Lines>301</Lines>
  <Paragraphs>84</Paragraphs>
  <ScaleCrop>false</ScaleCrop>
  <Company/>
  <LinksUpToDate>false</LinksUpToDate>
  <CharactersWithSpaces>42039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Retningslinjer</dc:title>
  <dc:subject/>
  <dc:creator>Dorrit Andersen</dc:creator>
  <cp:keywords/>
  <dc:description>Skabelon udarbejdet af Word Specialisten v/Helle M. Nielsen</dc:description>
  <cp:lastModifiedBy>Kia Neumann</cp:lastModifiedBy>
  <cp:revision>2</cp:revision>
  <cp:lastPrinted>2026-06-11T09:01:00Z</cp:lastPrinted>
  <dcterms:created xsi:type="dcterms:W3CDTF">2026-07-16T06:02:00Z</dcterms:created>
  <dcterms:modified xsi:type="dcterms:W3CDTF">2026-07-16T06:02:00Z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0x0101008006981FE3CC624D9B508419570B26F9</vt:lpwstr>
  </property>
  <property fmtid="{D5CDD505-2E9C-101B-9397-08002B2CF9AE}" pid="3" name="MediaServiceImageTags">
    <vt:lpwstr/>
  </property>
</Properties>
</file>